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1" r:id="rId3"/>
    <p:sldId id="487" r:id="rId4"/>
    <p:sldId id="349" r:id="rId5"/>
    <p:sldId id="313" r:id="rId6"/>
    <p:sldId id="476" r:id="rId7"/>
    <p:sldId id="479" r:id="rId8"/>
    <p:sldId id="489" r:id="rId9"/>
    <p:sldId id="488" r:id="rId10"/>
    <p:sldId id="483" r:id="rId11"/>
    <p:sldId id="258" r:id="rId12"/>
  </p:sldIdLst>
  <p:sldSz cx="13439775" cy="7559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A8DF"/>
    <a:srgbClr val="53A9DF"/>
    <a:srgbClr val="A4D2EE"/>
    <a:srgbClr val="FE9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EAE973-B90A-4047-AD4B-75B024CACADB}" v="73" dt="2020-12-18T13:25:00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70" d="100"/>
          <a:sy n="70" d="100"/>
        </p:scale>
        <p:origin x="2442" y="924"/>
      </p:cViewPr>
      <p:guideLst>
        <p:guide orient="horz" pos="2381"/>
        <p:guide pos="42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19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o Augusto Cordoba" userId="f00d29081846fa85" providerId="LiveId" clId="{EF67B965-FBDF-4CE5-977B-253C00DE855C}"/>
    <pc:docChg chg="addSld delSld modSld">
      <pc:chgData name="Mariano Augusto Cordoba" userId="f00d29081846fa85" providerId="LiveId" clId="{EF67B965-FBDF-4CE5-977B-253C00DE855C}" dt="2020-09-28T20:23:59.039" v="60" actId="1035"/>
      <pc:docMkLst>
        <pc:docMk/>
      </pc:docMkLst>
      <pc:sldChg chg="modSp add mod modTransition">
        <pc:chgData name="Mariano Augusto Cordoba" userId="f00d29081846fa85" providerId="LiveId" clId="{EF67B965-FBDF-4CE5-977B-253C00DE855C}" dt="2020-09-28T20:23:59.039" v="60" actId="1035"/>
        <pc:sldMkLst>
          <pc:docMk/>
          <pc:sldMk cId="2212040464" sldId="347"/>
        </pc:sldMkLst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10" creationId="{ED661EE9-2792-48F2-A71D-FF0968ED4AB3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11" creationId="{386BC523-2F82-4836-9C54-9F98FB3EBBF4}"/>
          </ac:spMkLst>
        </pc:spChg>
        <pc:spChg chg="mod">
          <ac:chgData name="Mariano Augusto Cordoba" userId="f00d29081846fa85" providerId="LiveId" clId="{EF67B965-FBDF-4CE5-977B-253C00DE855C}" dt="2020-09-28T20:21:22.566" v="27" actId="1035"/>
          <ac:spMkLst>
            <pc:docMk/>
            <pc:sldMk cId="2212040464" sldId="347"/>
            <ac:spMk id="27" creationId="{E9CEBE6F-665A-42A2-B168-7277C92790AB}"/>
          </ac:spMkLst>
        </pc:spChg>
        <pc:spChg chg="mod">
          <ac:chgData name="Mariano Augusto Cordoba" userId="f00d29081846fa85" providerId="LiveId" clId="{EF67B965-FBDF-4CE5-977B-253C00DE855C}" dt="2020-09-28T20:21:22.566" v="27" actId="1035"/>
          <ac:spMkLst>
            <pc:docMk/>
            <pc:sldMk cId="2212040464" sldId="347"/>
            <ac:spMk id="28" creationId="{B156B7A5-E856-43FD-BAFB-0153631FE1A1}"/>
          </ac:spMkLst>
        </pc:spChg>
        <pc:spChg chg="mod">
          <ac:chgData name="Mariano Augusto Cordoba" userId="f00d29081846fa85" providerId="LiveId" clId="{EF67B965-FBDF-4CE5-977B-253C00DE855C}" dt="2020-09-28T20:21:22.566" v="27" actId="1035"/>
          <ac:spMkLst>
            <pc:docMk/>
            <pc:sldMk cId="2212040464" sldId="347"/>
            <ac:spMk id="29" creationId="{9F896CCB-CBD0-4BE2-9564-6CA926743E4C}"/>
          </ac:spMkLst>
        </pc:spChg>
        <pc:spChg chg="mod">
          <ac:chgData name="Mariano Augusto Cordoba" userId="f00d29081846fa85" providerId="LiveId" clId="{EF67B965-FBDF-4CE5-977B-253C00DE855C}" dt="2020-09-28T20:21:22.566" v="27" actId="1035"/>
          <ac:spMkLst>
            <pc:docMk/>
            <pc:sldMk cId="2212040464" sldId="347"/>
            <ac:spMk id="31" creationId="{F81DEB41-2D56-4C94-9F4B-5CA3C5E1D48B}"/>
          </ac:spMkLst>
        </pc:spChg>
        <pc:spChg chg="mod">
          <ac:chgData name="Mariano Augusto Cordoba" userId="f00d29081846fa85" providerId="LiveId" clId="{EF67B965-FBDF-4CE5-977B-253C00DE855C}" dt="2020-09-28T20:21:22.566" v="27" actId="1035"/>
          <ac:spMkLst>
            <pc:docMk/>
            <pc:sldMk cId="2212040464" sldId="347"/>
            <ac:spMk id="32" creationId="{B62EAAB8-024D-4C58-8CE2-F03F479F74C0}"/>
          </ac:spMkLst>
        </pc:spChg>
        <pc:spChg chg="mod">
          <ac:chgData name="Mariano Augusto Cordoba" userId="f00d29081846fa85" providerId="LiveId" clId="{EF67B965-FBDF-4CE5-977B-253C00DE855C}" dt="2020-09-28T20:21:22.566" v="27" actId="1035"/>
          <ac:spMkLst>
            <pc:docMk/>
            <pc:sldMk cId="2212040464" sldId="347"/>
            <ac:spMk id="33" creationId="{45EB377D-B737-4FFB-94FA-A24A96A2C50B}"/>
          </ac:spMkLst>
        </pc:spChg>
        <pc:spChg chg="mod">
          <ac:chgData name="Mariano Augusto Cordoba" userId="f00d29081846fa85" providerId="LiveId" clId="{EF67B965-FBDF-4CE5-977B-253C00DE855C}" dt="2020-09-28T20:21:22.566" v="27" actId="1035"/>
          <ac:spMkLst>
            <pc:docMk/>
            <pc:sldMk cId="2212040464" sldId="347"/>
            <ac:spMk id="43" creationId="{D75C9A17-AED3-4D55-BA43-611D649B9329}"/>
          </ac:spMkLst>
        </pc:spChg>
        <pc:spChg chg="mod">
          <ac:chgData name="Mariano Augusto Cordoba" userId="f00d29081846fa85" providerId="LiveId" clId="{EF67B965-FBDF-4CE5-977B-253C00DE855C}" dt="2020-09-28T20:21:22.566" v="27" actId="1035"/>
          <ac:spMkLst>
            <pc:docMk/>
            <pc:sldMk cId="2212040464" sldId="347"/>
            <ac:spMk id="44" creationId="{03B9DEC4-914C-4E7B-9AC7-4893346696CE}"/>
          </ac:spMkLst>
        </pc:spChg>
        <pc:spChg chg="mod">
          <ac:chgData name="Mariano Augusto Cordoba" userId="f00d29081846fa85" providerId="LiveId" clId="{EF67B965-FBDF-4CE5-977B-253C00DE855C}" dt="2020-09-28T20:21:22.566" v="27" actId="1035"/>
          <ac:spMkLst>
            <pc:docMk/>
            <pc:sldMk cId="2212040464" sldId="347"/>
            <ac:spMk id="45" creationId="{8A48F8C3-3EDD-4F35-BB3B-232B93727110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51" creationId="{AC4712C8-7B6B-444B-94CE-A92CEA250113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52" creationId="{EDB0B988-3421-477E-8B80-4998A0ED7A8C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53" creationId="{CC625ED5-6E2A-41E8-8A10-E18F0946CF15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54" creationId="{E0B946FD-D6CA-4227-B3E5-BE40EB28FBA0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55" creationId="{2B9F73B8-D845-4810-813C-2281A5F33CA8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57" creationId="{EF768E4C-04B0-4AD9-883B-12DC795A791B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58" creationId="{E1C65C7A-CD18-48DB-829C-8F70E95BCDEA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59" creationId="{6F806C26-B459-4095-B89F-891FF847F1C4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61" creationId="{8A767B65-6934-45D1-9CAC-DAB00D04BAEF}"/>
          </ac:spMkLst>
        </pc:spChg>
        <pc:spChg chg="mod">
          <ac:chgData name="Mariano Augusto Cordoba" userId="f00d29081846fa85" providerId="LiveId" clId="{EF67B965-FBDF-4CE5-977B-253C00DE855C}" dt="2020-09-28T20:23:52.343" v="53" actId="1035"/>
          <ac:spMkLst>
            <pc:docMk/>
            <pc:sldMk cId="2212040464" sldId="347"/>
            <ac:spMk id="65" creationId="{14D29327-352C-4C1F-A266-E32A4DB2AC05}"/>
          </ac:spMkLst>
        </pc:spChg>
        <pc:spChg chg="mod">
          <ac:chgData name="Mariano Augusto Cordoba" userId="f00d29081846fa85" providerId="LiveId" clId="{EF67B965-FBDF-4CE5-977B-253C00DE855C}" dt="2020-09-28T20:23:52.343" v="53" actId="1035"/>
          <ac:spMkLst>
            <pc:docMk/>
            <pc:sldMk cId="2212040464" sldId="347"/>
            <ac:spMk id="67" creationId="{364D2BF6-4357-42A0-B0B7-8A28912BA4A6}"/>
          </ac:spMkLst>
        </pc:spChg>
        <pc:spChg chg="mod">
          <ac:chgData name="Mariano Augusto Cordoba" userId="f00d29081846fa85" providerId="LiveId" clId="{EF67B965-FBDF-4CE5-977B-253C00DE855C}" dt="2020-09-28T20:23:33.797" v="43" actId="1035"/>
          <ac:spMkLst>
            <pc:docMk/>
            <pc:sldMk cId="2212040464" sldId="347"/>
            <ac:spMk id="68" creationId="{98381198-42E5-4A97-8CA2-7315D67DA486}"/>
          </ac:spMkLst>
        </pc:spChg>
        <pc:graphicFrameChg chg="mod">
          <ac:chgData name="Mariano Augusto Cordoba" userId="f00d29081846fa85" providerId="LiveId" clId="{EF67B965-FBDF-4CE5-977B-253C00DE855C}" dt="2020-09-28T20:23:33.797" v="43" actId="1035"/>
          <ac:graphicFrameMkLst>
            <pc:docMk/>
            <pc:sldMk cId="2212040464" sldId="347"/>
            <ac:graphicFrameMk id="56" creationId="{90E67F87-C071-498F-94E6-2FB6EFB74BF1}"/>
          </ac:graphicFrameMkLst>
        </pc:graphicFrameChg>
        <pc:graphicFrameChg chg="mod">
          <ac:chgData name="Mariano Augusto Cordoba" userId="f00d29081846fa85" providerId="LiveId" clId="{EF67B965-FBDF-4CE5-977B-253C00DE855C}" dt="2020-09-28T20:23:59.039" v="60" actId="1035"/>
          <ac:graphicFrameMkLst>
            <pc:docMk/>
            <pc:sldMk cId="2212040464" sldId="347"/>
            <ac:graphicFrameMk id="66" creationId="{B7459DCB-B82A-4AC7-9126-C290C78664CA}"/>
          </ac:graphicFrameMkLst>
        </pc:graphicFrameChg>
        <pc:picChg chg="mod">
          <ac:chgData name="Mariano Augusto Cordoba" userId="f00d29081846fa85" providerId="LiveId" clId="{EF67B965-FBDF-4CE5-977B-253C00DE855C}" dt="2020-09-28T20:21:22.566" v="27" actId="1035"/>
          <ac:picMkLst>
            <pc:docMk/>
            <pc:sldMk cId="2212040464" sldId="347"/>
            <ac:picMk id="4" creationId="{D92296C1-F06C-41A2-8A80-60ADAC3BF79C}"/>
          </ac:picMkLst>
        </pc:picChg>
        <pc:picChg chg="mod">
          <ac:chgData name="Mariano Augusto Cordoba" userId="f00d29081846fa85" providerId="LiveId" clId="{EF67B965-FBDF-4CE5-977B-253C00DE855C}" dt="2020-09-28T20:21:22.566" v="27" actId="1035"/>
          <ac:picMkLst>
            <pc:docMk/>
            <pc:sldMk cId="2212040464" sldId="347"/>
            <ac:picMk id="5" creationId="{9D34AFFC-FF48-45B0-89DC-9984D2B02831}"/>
          </ac:picMkLst>
        </pc:picChg>
        <pc:picChg chg="mod">
          <ac:chgData name="Mariano Augusto Cordoba" userId="f00d29081846fa85" providerId="LiveId" clId="{EF67B965-FBDF-4CE5-977B-253C00DE855C}" dt="2020-09-28T20:21:22.566" v="27" actId="1035"/>
          <ac:picMkLst>
            <pc:docMk/>
            <pc:sldMk cId="2212040464" sldId="347"/>
            <ac:picMk id="6" creationId="{CC21D112-FD64-4A8D-9748-504E78979ECB}"/>
          </ac:picMkLst>
        </pc:picChg>
        <pc:picChg chg="mod">
          <ac:chgData name="Mariano Augusto Cordoba" userId="f00d29081846fa85" providerId="LiveId" clId="{EF67B965-FBDF-4CE5-977B-253C00DE855C}" dt="2020-09-28T20:21:22.566" v="27" actId="1035"/>
          <ac:picMkLst>
            <pc:docMk/>
            <pc:sldMk cId="2212040464" sldId="347"/>
            <ac:picMk id="7" creationId="{83F5D6F7-E55A-48BF-88AF-878C6C0F8552}"/>
          </ac:picMkLst>
        </pc:picChg>
        <pc:picChg chg="mod">
          <ac:chgData name="Mariano Augusto Cordoba" userId="f00d29081846fa85" providerId="LiveId" clId="{EF67B965-FBDF-4CE5-977B-253C00DE855C}" dt="2020-09-28T20:21:22.566" v="27" actId="1035"/>
          <ac:picMkLst>
            <pc:docMk/>
            <pc:sldMk cId="2212040464" sldId="347"/>
            <ac:picMk id="13" creationId="{41F00E86-03F0-499A-9950-145AF98FFFDB}"/>
          </ac:picMkLst>
        </pc:picChg>
        <pc:picChg chg="mod">
          <ac:chgData name="Mariano Augusto Cordoba" userId="f00d29081846fa85" providerId="LiveId" clId="{EF67B965-FBDF-4CE5-977B-253C00DE855C}" dt="2020-09-28T20:21:22.566" v="27" actId="1035"/>
          <ac:picMkLst>
            <pc:docMk/>
            <pc:sldMk cId="2212040464" sldId="347"/>
            <ac:picMk id="14" creationId="{7E4BA849-B601-4ADC-869E-E31C13D2AD2C}"/>
          </ac:picMkLst>
        </pc:picChg>
        <pc:picChg chg="mod">
          <ac:chgData name="Mariano Augusto Cordoba" userId="f00d29081846fa85" providerId="LiveId" clId="{EF67B965-FBDF-4CE5-977B-253C00DE855C}" dt="2020-09-28T20:21:22.566" v="27" actId="1035"/>
          <ac:picMkLst>
            <pc:docMk/>
            <pc:sldMk cId="2212040464" sldId="347"/>
            <ac:picMk id="15" creationId="{68BF29B3-2BF9-469C-BC15-16F18120A428}"/>
          </ac:picMkLst>
        </pc:picChg>
        <pc:picChg chg="mod">
          <ac:chgData name="Mariano Augusto Cordoba" userId="f00d29081846fa85" providerId="LiveId" clId="{EF67B965-FBDF-4CE5-977B-253C00DE855C}" dt="2020-09-28T20:21:43.290" v="29" actId="14100"/>
          <ac:picMkLst>
            <pc:docMk/>
            <pc:sldMk cId="2212040464" sldId="347"/>
            <ac:picMk id="21" creationId="{54E8D3AD-ABF3-4E49-A8F9-436FD435986E}"/>
          </ac:picMkLst>
        </pc:picChg>
        <pc:picChg chg="mod">
          <ac:chgData name="Mariano Augusto Cordoba" userId="f00d29081846fa85" providerId="LiveId" clId="{EF67B965-FBDF-4CE5-977B-253C00DE855C}" dt="2020-09-28T20:21:51.226" v="31" actId="14100"/>
          <ac:picMkLst>
            <pc:docMk/>
            <pc:sldMk cId="2212040464" sldId="347"/>
            <ac:picMk id="22" creationId="{53D6B8A6-C699-47AB-B1C6-CB034B6909E0}"/>
          </ac:picMkLst>
        </pc:picChg>
        <pc:picChg chg="mod">
          <ac:chgData name="Mariano Augusto Cordoba" userId="f00d29081846fa85" providerId="LiveId" clId="{EF67B965-FBDF-4CE5-977B-253C00DE855C}" dt="2020-09-28T20:22:05.506" v="36" actId="14100"/>
          <ac:picMkLst>
            <pc:docMk/>
            <pc:sldMk cId="2212040464" sldId="347"/>
            <ac:picMk id="23" creationId="{7F8E8140-9E63-457B-B0A7-8B44F538FD1A}"/>
          </ac:picMkLst>
        </pc:picChg>
        <pc:picChg chg="mod">
          <ac:chgData name="Mariano Augusto Cordoba" userId="f00d29081846fa85" providerId="LiveId" clId="{EF67B965-FBDF-4CE5-977B-253C00DE855C}" dt="2020-09-28T20:22:00.651" v="34" actId="14100"/>
          <ac:picMkLst>
            <pc:docMk/>
            <pc:sldMk cId="2212040464" sldId="347"/>
            <ac:picMk id="24" creationId="{7808F3B3-8AC1-4522-B510-C8963D0805DB}"/>
          </ac:picMkLst>
        </pc:picChg>
        <pc:picChg chg="mod">
          <ac:chgData name="Mariano Augusto Cordoba" userId="f00d29081846fa85" providerId="LiveId" clId="{EF67B965-FBDF-4CE5-977B-253C00DE855C}" dt="2020-09-28T20:21:56.216" v="32" actId="14100"/>
          <ac:picMkLst>
            <pc:docMk/>
            <pc:sldMk cId="2212040464" sldId="347"/>
            <ac:picMk id="25" creationId="{70890D3F-B43A-40C8-85E3-0E11E3A8619C}"/>
          </ac:picMkLst>
        </pc:picChg>
        <pc:picChg chg="mod">
          <ac:chgData name="Mariano Augusto Cordoba" userId="f00d29081846fa85" providerId="LiveId" clId="{EF67B965-FBDF-4CE5-977B-253C00DE855C}" dt="2020-09-28T20:23:33.797" v="43" actId="1035"/>
          <ac:picMkLst>
            <pc:docMk/>
            <pc:sldMk cId="2212040464" sldId="347"/>
            <ac:picMk id="50" creationId="{28974E3A-1DD9-4B21-BA1F-BF27159FFF0D}"/>
          </ac:picMkLst>
        </pc:picChg>
        <pc:picChg chg="mod">
          <ac:chgData name="Mariano Augusto Cordoba" userId="f00d29081846fa85" providerId="LiveId" clId="{EF67B965-FBDF-4CE5-977B-253C00DE855C}" dt="2020-09-28T20:23:33.797" v="43" actId="1035"/>
          <ac:picMkLst>
            <pc:docMk/>
            <pc:sldMk cId="2212040464" sldId="347"/>
            <ac:picMk id="60" creationId="{FE810B77-2645-4337-9C79-2A0DFC5A0C15}"/>
          </ac:picMkLst>
        </pc:picChg>
        <pc:picChg chg="mod">
          <ac:chgData name="Mariano Augusto Cordoba" userId="f00d29081846fa85" providerId="LiveId" clId="{EF67B965-FBDF-4CE5-977B-253C00DE855C}" dt="2020-09-28T20:23:33.797" v="43" actId="1035"/>
          <ac:picMkLst>
            <pc:docMk/>
            <pc:sldMk cId="2212040464" sldId="347"/>
            <ac:picMk id="62" creationId="{F96D0B99-0BA8-41E8-A3B6-D455B4F70C7F}"/>
          </ac:picMkLst>
        </pc:picChg>
        <pc:picChg chg="mod">
          <ac:chgData name="Mariano Augusto Cordoba" userId="f00d29081846fa85" providerId="LiveId" clId="{EF67B965-FBDF-4CE5-977B-253C00DE855C}" dt="2020-09-28T20:23:52.343" v="53" actId="1035"/>
          <ac:picMkLst>
            <pc:docMk/>
            <pc:sldMk cId="2212040464" sldId="347"/>
            <ac:picMk id="64" creationId="{DDA9513F-B5AD-4908-80D5-08D3EA216B77}"/>
          </ac:picMkLst>
        </pc:picChg>
      </pc:sldChg>
      <pc:sldChg chg="add del modTransition">
        <pc:chgData name="Mariano Augusto Cordoba" userId="f00d29081846fa85" providerId="LiveId" clId="{EF67B965-FBDF-4CE5-977B-253C00DE855C}" dt="2020-09-28T20:22:58.678" v="37" actId="47"/>
        <pc:sldMkLst>
          <pc:docMk/>
          <pc:sldMk cId="2663027209" sldId="350"/>
        </pc:sldMkLst>
      </pc:sldChg>
      <pc:sldChg chg="new del">
        <pc:chgData name="Mariano Augusto Cordoba" userId="f00d29081846fa85" providerId="LiveId" clId="{EF67B965-FBDF-4CE5-977B-253C00DE855C}" dt="2020-09-28T20:21:08.409" v="2" actId="47"/>
        <pc:sldMkLst>
          <pc:docMk/>
          <pc:sldMk cId="914083658" sldId="491"/>
        </pc:sldMkLst>
      </pc:sldChg>
    </pc:docChg>
  </pc:docChgLst>
  <pc:docChgLst>
    <pc:chgData name="Mariano Augusto Cordoba" userId="f00d29081846fa85" providerId="LiveId" clId="{9E4D8F29-5A5F-462E-8470-A5427921B620}"/>
    <pc:docChg chg="undo custSel addSld delSld modSld sldOrd">
      <pc:chgData name="Mariano Augusto Cordoba" userId="f00d29081846fa85" providerId="LiveId" clId="{9E4D8F29-5A5F-462E-8470-A5427921B620}" dt="2020-07-28T20:57:02.426" v="2661" actId="20578"/>
      <pc:docMkLst>
        <pc:docMk/>
      </pc:docMkLst>
      <pc:sldChg chg="modSp mod">
        <pc:chgData name="Mariano Augusto Cordoba" userId="f00d29081846fa85" providerId="LiveId" clId="{9E4D8F29-5A5F-462E-8470-A5427921B620}" dt="2020-07-28T20:47:52.556" v="2656" actId="20577"/>
        <pc:sldMkLst>
          <pc:docMk/>
          <pc:sldMk cId="1555116649" sldId="256"/>
        </pc:sldMkLst>
        <pc:spChg chg="mod">
          <ac:chgData name="Mariano Augusto Cordoba" userId="f00d29081846fa85" providerId="LiveId" clId="{9E4D8F29-5A5F-462E-8470-A5427921B620}" dt="2020-07-28T20:47:52.556" v="2656" actId="20577"/>
          <ac:spMkLst>
            <pc:docMk/>
            <pc:sldMk cId="1555116649" sldId="256"/>
            <ac:spMk id="5" creationId="{00000000-0000-0000-0000-000000000000}"/>
          </ac:spMkLst>
        </pc:spChg>
      </pc:sldChg>
      <pc:sldChg chg="modSp">
        <pc:chgData name="Mariano Augusto Cordoba" userId="f00d29081846fa85" providerId="LiveId" clId="{9E4D8F29-5A5F-462E-8470-A5427921B620}" dt="2020-07-24T17:01:51.422" v="2570"/>
        <pc:sldMkLst>
          <pc:docMk/>
          <pc:sldMk cId="2604288565" sldId="258"/>
        </pc:sldMkLst>
        <pc:spChg chg="mod">
          <ac:chgData name="Mariano Augusto Cordoba" userId="f00d29081846fa85" providerId="LiveId" clId="{9E4D8F29-5A5F-462E-8470-A5427921B620}" dt="2020-07-24T17:01:51.422" v="2570"/>
          <ac:spMkLst>
            <pc:docMk/>
            <pc:sldMk cId="2604288565" sldId="258"/>
            <ac:spMk id="4" creationId="{00000000-0000-0000-0000-000000000000}"/>
          </ac:spMkLst>
        </pc:spChg>
      </pc:sldChg>
      <pc:sldChg chg="addSp modSp mod">
        <pc:chgData name="Mariano Augusto Cordoba" userId="f00d29081846fa85" providerId="LiveId" clId="{9E4D8F29-5A5F-462E-8470-A5427921B620}" dt="2020-07-28T20:57:02.426" v="2661" actId="20578"/>
        <pc:sldMkLst>
          <pc:docMk/>
          <pc:sldMk cId="1239176816" sldId="261"/>
        </pc:sldMkLst>
        <pc:spChg chg="mod">
          <ac:chgData name="Mariano Augusto Cordoba" userId="f00d29081846fa85" providerId="LiveId" clId="{9E4D8F29-5A5F-462E-8470-A5427921B620}" dt="2020-07-24T14:51:20.713" v="173" actId="20577"/>
          <ac:spMkLst>
            <pc:docMk/>
            <pc:sldMk cId="1239176816" sldId="261"/>
            <ac:spMk id="2" creationId="{00000000-0000-0000-0000-000000000000}"/>
          </ac:spMkLst>
        </pc:spChg>
        <pc:spChg chg="add mod">
          <ac:chgData name="Mariano Augusto Cordoba" userId="f00d29081846fa85" providerId="LiveId" clId="{9E4D8F29-5A5F-462E-8470-A5427921B620}" dt="2020-07-28T20:57:02.426" v="2661" actId="20578"/>
          <ac:spMkLst>
            <pc:docMk/>
            <pc:sldMk cId="1239176816" sldId="261"/>
            <ac:spMk id="4" creationId="{1C89C45D-BD22-4512-85D1-AA5A6C26D0DF}"/>
          </ac:spMkLst>
        </pc:spChg>
      </pc:sldChg>
      <pc:sldChg chg="modSp add mod modTransition">
        <pc:chgData name="Mariano Augusto Cordoba" userId="f00d29081846fa85" providerId="LiveId" clId="{9E4D8F29-5A5F-462E-8470-A5427921B620}" dt="2020-07-24T15:41:06.967" v="1489" actId="1037"/>
        <pc:sldMkLst>
          <pc:docMk/>
          <pc:sldMk cId="939773485" sldId="313"/>
        </pc:sldMkLst>
        <pc:spChg chg="mod">
          <ac:chgData name="Mariano Augusto Cordoba" userId="f00d29081846fa85" providerId="LiveId" clId="{9E4D8F29-5A5F-462E-8470-A5427921B620}" dt="2020-07-24T15:41:06.967" v="1489" actId="1037"/>
          <ac:spMkLst>
            <pc:docMk/>
            <pc:sldMk cId="939773485" sldId="313"/>
            <ac:spMk id="4" creationId="{A4071770-62CE-410D-A8ED-F957636EB6CF}"/>
          </ac:spMkLst>
        </pc:spChg>
        <pc:spChg chg="mod">
          <ac:chgData name="Mariano Augusto Cordoba" userId="f00d29081846fa85" providerId="LiveId" clId="{9E4D8F29-5A5F-462E-8470-A5427921B620}" dt="2020-07-24T14:17:24.813" v="97" actId="108"/>
          <ac:spMkLst>
            <pc:docMk/>
            <pc:sldMk cId="939773485" sldId="313"/>
            <ac:spMk id="6" creationId="{E6291F6F-D20B-47D8-8A13-EDC022F645C5}"/>
          </ac:spMkLst>
        </pc:spChg>
        <pc:graphicFrameChg chg="mod">
          <ac:chgData name="Mariano Augusto Cordoba" userId="f00d29081846fa85" providerId="LiveId" clId="{9E4D8F29-5A5F-462E-8470-A5427921B620}" dt="2020-07-24T15:41:06.967" v="1489" actId="1037"/>
          <ac:graphicFrameMkLst>
            <pc:docMk/>
            <pc:sldMk cId="939773485" sldId="313"/>
            <ac:graphicFrameMk id="5" creationId="{00000000-0000-0000-0000-000000000000}"/>
          </ac:graphicFrameMkLst>
        </pc:graphicFrameChg>
        <pc:picChg chg="mod">
          <ac:chgData name="Mariano Augusto Cordoba" userId="f00d29081846fa85" providerId="LiveId" clId="{9E4D8F29-5A5F-462E-8470-A5427921B620}" dt="2020-07-24T15:40:47.522" v="1438" actId="1076"/>
          <ac:picMkLst>
            <pc:docMk/>
            <pc:sldMk cId="939773485" sldId="313"/>
            <ac:picMk id="3" creationId="{84E1BD91-489F-4293-9C23-77C089EC7961}"/>
          </ac:picMkLst>
        </pc:picChg>
      </pc:sldChg>
      <pc:sldChg chg="modSp add del mod modTransition">
        <pc:chgData name="Mariano Augusto Cordoba" userId="f00d29081846fa85" providerId="LiveId" clId="{9E4D8F29-5A5F-462E-8470-A5427921B620}" dt="2020-07-24T17:01:18.812" v="2564" actId="47"/>
        <pc:sldMkLst>
          <pc:docMk/>
          <pc:sldMk cId="3679718828" sldId="328"/>
        </pc:sldMkLst>
        <pc:spChg chg="mod">
          <ac:chgData name="Mariano Augusto Cordoba" userId="f00d29081846fa85" providerId="LiveId" clId="{9E4D8F29-5A5F-462E-8470-A5427921B620}" dt="2020-07-24T14:16:12.160" v="93" actId="108"/>
          <ac:spMkLst>
            <pc:docMk/>
            <pc:sldMk cId="3679718828" sldId="328"/>
            <ac:spMk id="2" creationId="{DA18B7E2-9D60-466A-8D44-04785EF161D6}"/>
          </ac:spMkLst>
        </pc:spChg>
      </pc:sldChg>
      <pc:sldChg chg="modSp add mod ord modTransition">
        <pc:chgData name="Mariano Augusto Cordoba" userId="f00d29081846fa85" providerId="LiveId" clId="{9E4D8F29-5A5F-462E-8470-A5427921B620}" dt="2020-07-24T17:04:24.425" v="2589" actId="948"/>
        <pc:sldMkLst>
          <pc:docMk/>
          <pc:sldMk cId="3070398867" sldId="334"/>
        </pc:sldMkLst>
        <pc:spChg chg="mod">
          <ac:chgData name="Mariano Augusto Cordoba" userId="f00d29081846fa85" providerId="LiveId" clId="{9E4D8F29-5A5F-462E-8470-A5427921B620}" dt="2020-07-24T15:37:27.352" v="1378" actId="20577"/>
          <ac:spMkLst>
            <pc:docMk/>
            <pc:sldMk cId="3070398867" sldId="334"/>
            <ac:spMk id="2" creationId="{042CB508-5417-4200-A4A0-9C1F75B76ECF}"/>
          </ac:spMkLst>
        </pc:spChg>
        <pc:spChg chg="mod">
          <ac:chgData name="Mariano Augusto Cordoba" userId="f00d29081846fa85" providerId="LiveId" clId="{9E4D8F29-5A5F-462E-8470-A5427921B620}" dt="2020-07-24T17:04:24.425" v="2589" actId="948"/>
          <ac:spMkLst>
            <pc:docMk/>
            <pc:sldMk cId="3070398867" sldId="334"/>
            <ac:spMk id="4" creationId="{A99F4E2E-B4EA-469D-A6E6-DDE546ADB148}"/>
          </ac:spMkLst>
        </pc:spChg>
      </pc:sldChg>
      <pc:sldChg chg="add del modTransition">
        <pc:chgData name="Mariano Augusto Cordoba" userId="f00d29081846fa85" providerId="LiveId" clId="{9E4D8F29-5A5F-462E-8470-A5427921B620}" dt="2020-07-24T17:01:55.139" v="2571" actId="47"/>
        <pc:sldMkLst>
          <pc:docMk/>
          <pc:sldMk cId="3335301231" sldId="456"/>
        </pc:sldMkLst>
      </pc:sldChg>
      <pc:sldChg chg="add del modTransition">
        <pc:chgData name="Mariano Augusto Cordoba" userId="f00d29081846fa85" providerId="LiveId" clId="{9E4D8F29-5A5F-462E-8470-A5427921B620}" dt="2020-07-24T14:15:21.387" v="89" actId="47"/>
        <pc:sldMkLst>
          <pc:docMk/>
          <pc:sldMk cId="474815975" sldId="461"/>
        </pc:sldMkLst>
      </pc:sldChg>
      <pc:sldChg chg="modSp add mod ord modTransition">
        <pc:chgData name="Mariano Augusto Cordoba" userId="f00d29081846fa85" providerId="LiveId" clId="{9E4D8F29-5A5F-462E-8470-A5427921B620}" dt="2020-07-24T16:15:12.768" v="2141" actId="20577"/>
        <pc:sldMkLst>
          <pc:docMk/>
          <pc:sldMk cId="3174272242" sldId="469"/>
        </pc:sldMkLst>
        <pc:spChg chg="mod">
          <ac:chgData name="Mariano Augusto Cordoba" userId="f00d29081846fa85" providerId="LiveId" clId="{9E4D8F29-5A5F-462E-8470-A5427921B620}" dt="2020-07-24T16:15:12.768" v="2141" actId="20577"/>
          <ac:spMkLst>
            <pc:docMk/>
            <pc:sldMk cId="3174272242" sldId="469"/>
            <ac:spMk id="3" creationId="{F43DFD88-FBA1-4E30-BF4B-6B2E8B80951B}"/>
          </ac:spMkLst>
        </pc:spChg>
        <pc:spChg chg="mod">
          <ac:chgData name="Mariano Augusto Cordoba" userId="f00d29081846fa85" providerId="LiveId" clId="{9E4D8F29-5A5F-462E-8470-A5427921B620}" dt="2020-07-24T14:16:54.560" v="95" actId="108"/>
          <ac:spMkLst>
            <pc:docMk/>
            <pc:sldMk cId="3174272242" sldId="469"/>
            <ac:spMk id="6" creationId="{CABE5D25-B7D1-4BD9-B075-70497237CC30}"/>
          </ac:spMkLst>
        </pc:spChg>
      </pc:sldChg>
      <pc:sldChg chg="modSp add mod ord modTransition">
        <pc:chgData name="Mariano Augusto Cordoba" userId="f00d29081846fa85" providerId="LiveId" clId="{9E4D8F29-5A5F-462E-8470-A5427921B620}" dt="2020-07-24T15:36:40.882" v="1371"/>
        <pc:sldMkLst>
          <pc:docMk/>
          <pc:sldMk cId="4024777520" sldId="470"/>
        </pc:sldMkLst>
        <pc:spChg chg="mod">
          <ac:chgData name="Mariano Augusto Cordoba" userId="f00d29081846fa85" providerId="LiveId" clId="{9E4D8F29-5A5F-462E-8470-A5427921B620}" dt="2020-07-24T14:17:03.945" v="96" actId="108"/>
          <ac:spMkLst>
            <pc:docMk/>
            <pc:sldMk cId="4024777520" sldId="470"/>
            <ac:spMk id="6" creationId="{CABE5D25-B7D1-4BD9-B075-70497237CC30}"/>
          </ac:spMkLst>
        </pc:spChg>
      </pc:sldChg>
      <pc:sldChg chg="modSp add del mod modTransition">
        <pc:chgData name="Mariano Augusto Cordoba" userId="f00d29081846fa85" providerId="LiveId" clId="{9E4D8F29-5A5F-462E-8470-A5427921B620}" dt="2020-07-24T17:01:16.642" v="2563" actId="47"/>
        <pc:sldMkLst>
          <pc:docMk/>
          <pc:sldMk cId="809180380" sldId="473"/>
        </pc:sldMkLst>
        <pc:spChg chg="mod">
          <ac:chgData name="Mariano Augusto Cordoba" userId="f00d29081846fa85" providerId="LiveId" clId="{9E4D8F29-5A5F-462E-8470-A5427921B620}" dt="2020-07-24T14:15:36.631" v="90" actId="108"/>
          <ac:spMkLst>
            <pc:docMk/>
            <pc:sldMk cId="809180380" sldId="473"/>
            <ac:spMk id="2" creationId="{2F25DBD3-B818-4908-937A-ECC7029DCB51}"/>
          </ac:spMkLst>
        </pc:spChg>
        <pc:spChg chg="mod">
          <ac:chgData name="Mariano Augusto Cordoba" userId="f00d29081846fa85" providerId="LiveId" clId="{9E4D8F29-5A5F-462E-8470-A5427921B620}" dt="2020-07-24T14:11:29.524" v="1" actId="27636"/>
          <ac:spMkLst>
            <pc:docMk/>
            <pc:sldMk cId="809180380" sldId="473"/>
            <ac:spMk id="3" creationId="{63E4D457-40B3-48A3-819E-6D06BAF19258}"/>
          </ac:spMkLst>
        </pc:spChg>
      </pc:sldChg>
      <pc:sldChg chg="add del modTransition">
        <pc:chgData name="Mariano Augusto Cordoba" userId="f00d29081846fa85" providerId="LiveId" clId="{9E4D8F29-5A5F-462E-8470-A5427921B620}" dt="2020-07-24T17:01:24.732" v="2565" actId="47"/>
        <pc:sldMkLst>
          <pc:docMk/>
          <pc:sldMk cId="3963889154" sldId="475"/>
        </pc:sldMkLst>
      </pc:sldChg>
      <pc:sldChg chg="addSp delSp modSp add mod modTransition">
        <pc:chgData name="Mariano Augusto Cordoba" userId="f00d29081846fa85" providerId="LiveId" clId="{9E4D8F29-5A5F-462E-8470-A5427921B620}" dt="2020-07-24T16:59:39.984" v="2562" actId="1076"/>
        <pc:sldMkLst>
          <pc:docMk/>
          <pc:sldMk cId="2640225027" sldId="476"/>
        </pc:sldMkLst>
        <pc:spChg chg="add mod">
          <ac:chgData name="Mariano Augusto Cordoba" userId="f00d29081846fa85" providerId="LiveId" clId="{9E4D8F29-5A5F-462E-8470-A5427921B620}" dt="2020-07-24T16:56:09.464" v="2521" actId="113"/>
          <ac:spMkLst>
            <pc:docMk/>
            <pc:sldMk cId="2640225027" sldId="476"/>
            <ac:spMk id="5" creationId="{013A0D00-675E-4180-91C0-1CBE68AE21E2}"/>
          </ac:spMkLst>
        </pc:spChg>
        <pc:spChg chg="add mod">
          <ac:chgData name="Mariano Augusto Cordoba" userId="f00d29081846fa85" providerId="LiveId" clId="{9E4D8F29-5A5F-462E-8470-A5427921B620}" dt="2020-07-24T16:54:34.182" v="2434" actId="1038"/>
          <ac:spMkLst>
            <pc:docMk/>
            <pc:sldMk cId="2640225027" sldId="476"/>
            <ac:spMk id="8" creationId="{9AED075A-3C5A-471A-AC81-1A5B13A2D3A0}"/>
          </ac:spMkLst>
        </pc:spChg>
        <pc:spChg chg="add mod">
          <ac:chgData name="Mariano Augusto Cordoba" userId="f00d29081846fa85" providerId="LiveId" clId="{9E4D8F29-5A5F-462E-8470-A5427921B620}" dt="2020-07-24T16:54:40.180" v="2435" actId="1076"/>
          <ac:spMkLst>
            <pc:docMk/>
            <pc:sldMk cId="2640225027" sldId="476"/>
            <ac:spMk id="10" creationId="{5A8CFEF5-4504-4E00-A5F6-E0C3C90FFDBF}"/>
          </ac:spMkLst>
        </pc:spChg>
        <pc:spChg chg="add mod">
          <ac:chgData name="Mariano Augusto Cordoba" userId="f00d29081846fa85" providerId="LiveId" clId="{9E4D8F29-5A5F-462E-8470-A5427921B620}" dt="2020-07-24T16:53:43.523" v="2418" actId="1037"/>
          <ac:spMkLst>
            <pc:docMk/>
            <pc:sldMk cId="2640225027" sldId="476"/>
            <ac:spMk id="11" creationId="{BD830FA3-742A-456A-9105-638438A73D24}"/>
          </ac:spMkLst>
        </pc:spChg>
        <pc:spChg chg="mod">
          <ac:chgData name="Mariano Augusto Cordoba" userId="f00d29081846fa85" providerId="LiveId" clId="{9E4D8F29-5A5F-462E-8470-A5427921B620}" dt="2020-07-24T14:18:32.850" v="101" actId="108"/>
          <ac:spMkLst>
            <pc:docMk/>
            <pc:sldMk cId="2640225027" sldId="476"/>
            <ac:spMk id="12" creationId="{E6BB8F91-C214-4336-A510-FFD63308E4EF}"/>
          </ac:spMkLst>
        </pc:spChg>
        <pc:spChg chg="add mod">
          <ac:chgData name="Mariano Augusto Cordoba" userId="f00d29081846fa85" providerId="LiveId" clId="{9E4D8F29-5A5F-462E-8470-A5427921B620}" dt="2020-07-24T16:53:43.523" v="2418" actId="1037"/>
          <ac:spMkLst>
            <pc:docMk/>
            <pc:sldMk cId="2640225027" sldId="476"/>
            <ac:spMk id="13" creationId="{842AE32C-4A46-4EC2-BABA-B6ADFD500BA6}"/>
          </ac:spMkLst>
        </pc:spChg>
        <pc:graphicFrameChg chg="mod modGraphic">
          <ac:chgData name="Mariano Augusto Cordoba" userId="f00d29081846fa85" providerId="LiveId" clId="{9E4D8F29-5A5F-462E-8470-A5427921B620}" dt="2020-07-24T16:59:39.984" v="2562" actId="1076"/>
          <ac:graphicFrameMkLst>
            <pc:docMk/>
            <pc:sldMk cId="2640225027" sldId="476"/>
            <ac:graphicFrameMk id="3" creationId="{4B307C0A-E481-488E-9F47-065A97E11375}"/>
          </ac:graphicFrameMkLst>
        </pc:graphicFrameChg>
        <pc:graphicFrameChg chg="mod modGraphic">
          <ac:chgData name="Mariano Augusto Cordoba" userId="f00d29081846fa85" providerId="LiveId" clId="{9E4D8F29-5A5F-462E-8470-A5427921B620}" dt="2020-07-24T16:37:21.139" v="2184" actId="20577"/>
          <ac:graphicFrameMkLst>
            <pc:docMk/>
            <pc:sldMk cId="2640225027" sldId="476"/>
            <ac:graphicFrameMk id="9" creationId="{60C3BCA4-E930-4BB5-A7B1-DF465420F7DC}"/>
          </ac:graphicFrameMkLst>
        </pc:graphicFrameChg>
        <pc:picChg chg="add mod">
          <ac:chgData name="Mariano Augusto Cordoba" userId="f00d29081846fa85" providerId="LiveId" clId="{9E4D8F29-5A5F-462E-8470-A5427921B620}" dt="2020-07-24T16:51:52.886" v="2327" actId="1038"/>
          <ac:picMkLst>
            <pc:docMk/>
            <pc:sldMk cId="2640225027" sldId="476"/>
            <ac:picMk id="4" creationId="{C1D7154E-5961-4419-9E18-1E6108DE7C58}"/>
          </ac:picMkLst>
        </pc:picChg>
        <pc:picChg chg="del">
          <ac:chgData name="Mariano Augusto Cordoba" userId="f00d29081846fa85" providerId="LiveId" clId="{9E4D8F29-5A5F-462E-8470-A5427921B620}" dt="2020-07-24T14:34:16.877" v="157" actId="478"/>
          <ac:picMkLst>
            <pc:docMk/>
            <pc:sldMk cId="2640225027" sldId="476"/>
            <ac:picMk id="6" creationId="{DDC8464C-8333-41BA-A257-EE3FD21D993A}"/>
          </ac:picMkLst>
        </pc:picChg>
        <pc:picChg chg="add mod modCrop">
          <ac:chgData name="Mariano Augusto Cordoba" userId="f00d29081846fa85" providerId="LiveId" clId="{9E4D8F29-5A5F-462E-8470-A5427921B620}" dt="2020-07-24T16:52:59.278" v="2370" actId="1036"/>
          <ac:picMkLst>
            <pc:docMk/>
            <pc:sldMk cId="2640225027" sldId="476"/>
            <ac:picMk id="14" creationId="{87E26A88-FB2A-4DF0-91D4-F0F8A6D5F43C}"/>
          </ac:picMkLst>
        </pc:picChg>
        <pc:picChg chg="add mod modCrop">
          <ac:chgData name="Mariano Augusto Cordoba" userId="f00d29081846fa85" providerId="LiveId" clId="{9E4D8F29-5A5F-462E-8470-A5427921B620}" dt="2020-07-24T16:52:49.869" v="2366" actId="1038"/>
          <ac:picMkLst>
            <pc:docMk/>
            <pc:sldMk cId="2640225027" sldId="476"/>
            <ac:picMk id="15" creationId="{EEC88B76-CAE9-4F4D-A601-9EE05148BA72}"/>
          </ac:picMkLst>
        </pc:picChg>
      </pc:sldChg>
      <pc:sldChg chg="add del modTransition">
        <pc:chgData name="Mariano Augusto Cordoba" userId="f00d29081846fa85" providerId="LiveId" clId="{9E4D8F29-5A5F-462E-8470-A5427921B620}" dt="2020-07-24T17:01:28.985" v="2566" actId="47"/>
        <pc:sldMkLst>
          <pc:docMk/>
          <pc:sldMk cId="3077186002" sldId="478"/>
        </pc:sldMkLst>
      </pc:sldChg>
      <pc:sldChg chg="addSp delSp modSp add mod modTransition">
        <pc:chgData name="Mariano Augusto Cordoba" userId="f00d29081846fa85" providerId="LiveId" clId="{9E4D8F29-5A5F-462E-8470-A5427921B620}" dt="2020-07-24T16:55:02.031" v="2461" actId="1037"/>
        <pc:sldMkLst>
          <pc:docMk/>
          <pc:sldMk cId="1054367055" sldId="479"/>
        </pc:sldMkLst>
        <pc:spChg chg="add mod ord">
          <ac:chgData name="Mariano Augusto Cordoba" userId="f00d29081846fa85" providerId="LiveId" clId="{9E4D8F29-5A5F-462E-8470-A5427921B620}" dt="2020-07-24T16:55:02.031" v="2461" actId="1037"/>
          <ac:spMkLst>
            <pc:docMk/>
            <pc:sldMk cId="1054367055" sldId="479"/>
            <ac:spMk id="5" creationId="{E5A695F3-F42F-4A8C-B776-3741ED6AACCB}"/>
          </ac:spMkLst>
        </pc:spChg>
        <pc:spChg chg="add mod">
          <ac:chgData name="Mariano Augusto Cordoba" userId="f00d29081846fa85" providerId="LiveId" clId="{9E4D8F29-5A5F-462E-8470-A5427921B620}" dt="2020-07-24T16:55:02.031" v="2461" actId="1037"/>
          <ac:spMkLst>
            <pc:docMk/>
            <pc:sldMk cId="1054367055" sldId="479"/>
            <ac:spMk id="6" creationId="{8D0032E3-2593-4912-90D5-0640216856A7}"/>
          </ac:spMkLst>
        </pc:spChg>
        <pc:spChg chg="mod">
          <ac:chgData name="Mariano Augusto Cordoba" userId="f00d29081846fa85" providerId="LiveId" clId="{9E4D8F29-5A5F-462E-8470-A5427921B620}" dt="2020-07-24T15:41:38.835" v="1491" actId="6549"/>
          <ac:spMkLst>
            <pc:docMk/>
            <pc:sldMk cId="1054367055" sldId="479"/>
            <ac:spMk id="12" creationId="{E6BB8F91-C214-4336-A510-FFD63308E4EF}"/>
          </ac:spMkLst>
        </pc:spChg>
        <pc:graphicFrameChg chg="mod modGraphic">
          <ac:chgData name="Mariano Augusto Cordoba" userId="f00d29081846fa85" providerId="LiveId" clId="{9E4D8F29-5A5F-462E-8470-A5427921B620}" dt="2020-07-24T16:40:31.782" v="2198" actId="20577"/>
          <ac:graphicFrameMkLst>
            <pc:docMk/>
            <pc:sldMk cId="1054367055" sldId="479"/>
            <ac:graphicFrameMk id="9" creationId="{60C3BCA4-E930-4BB5-A7B1-DF465420F7DC}"/>
          </ac:graphicFrameMkLst>
        </pc:graphicFrameChg>
        <pc:picChg chg="add mod">
          <ac:chgData name="Mariano Augusto Cordoba" userId="f00d29081846fa85" providerId="LiveId" clId="{9E4D8F29-5A5F-462E-8470-A5427921B620}" dt="2020-07-24T16:51:23.854" v="2315" actId="1035"/>
          <ac:picMkLst>
            <pc:docMk/>
            <pc:sldMk cId="1054367055" sldId="479"/>
            <ac:picMk id="3" creationId="{DE8C8397-2D40-4F20-B68A-CBEC5D18AAD9}"/>
          </ac:picMkLst>
        </pc:picChg>
        <pc:picChg chg="del mod ord">
          <ac:chgData name="Mariano Augusto Cordoba" userId="f00d29081846fa85" providerId="LiveId" clId="{9E4D8F29-5A5F-462E-8470-A5427921B620}" dt="2020-07-24T16:28:58.236" v="2142" actId="478"/>
          <ac:picMkLst>
            <pc:docMk/>
            <pc:sldMk cId="1054367055" sldId="479"/>
            <ac:picMk id="4" creationId="{A0A5F46F-F97E-4F01-80FC-504A4D1F1A33}"/>
          </ac:picMkLst>
        </pc:picChg>
      </pc:sldChg>
      <pc:sldChg chg="modSp add del mod modTransition">
        <pc:chgData name="Mariano Augusto Cordoba" userId="f00d29081846fa85" providerId="LiveId" clId="{9E4D8F29-5A5F-462E-8470-A5427921B620}" dt="2020-07-24T15:43:11.555" v="1579" actId="2696"/>
        <pc:sldMkLst>
          <pc:docMk/>
          <pc:sldMk cId="163224590" sldId="480"/>
        </pc:sldMkLst>
        <pc:spChg chg="mod">
          <ac:chgData name="Mariano Augusto Cordoba" userId="f00d29081846fa85" providerId="LiveId" clId="{9E4D8F29-5A5F-462E-8470-A5427921B620}" dt="2020-07-24T14:18:44.423" v="103" actId="108"/>
          <ac:spMkLst>
            <pc:docMk/>
            <pc:sldMk cId="163224590" sldId="480"/>
            <ac:spMk id="38" creationId="{1B66745A-7FCC-4647-A522-A51E5D71264B}"/>
          </ac:spMkLst>
        </pc:spChg>
      </pc:sldChg>
      <pc:sldChg chg="modSp add del mod modTransition">
        <pc:chgData name="Mariano Augusto Cordoba" userId="f00d29081846fa85" providerId="LiveId" clId="{9E4D8F29-5A5F-462E-8470-A5427921B620}" dt="2020-07-24T15:43:23.080" v="1580" actId="2696"/>
        <pc:sldMkLst>
          <pc:docMk/>
          <pc:sldMk cId="4203755296" sldId="482"/>
        </pc:sldMkLst>
        <pc:spChg chg="mod">
          <ac:chgData name="Mariano Augusto Cordoba" userId="f00d29081846fa85" providerId="LiveId" clId="{9E4D8F29-5A5F-462E-8470-A5427921B620}" dt="2020-07-24T14:18:49.481" v="104" actId="108"/>
          <ac:spMkLst>
            <pc:docMk/>
            <pc:sldMk cId="4203755296" sldId="482"/>
            <ac:spMk id="38" creationId="{1B66745A-7FCC-4647-A522-A51E5D71264B}"/>
          </ac:spMkLst>
        </pc:spChg>
        <pc:spChg chg="mod">
          <ac:chgData name="Mariano Augusto Cordoba" userId="f00d29081846fa85" providerId="LiveId" clId="{9E4D8F29-5A5F-462E-8470-A5427921B620}" dt="2020-07-24T14:19:05.610" v="132" actId="1036"/>
          <ac:spMkLst>
            <pc:docMk/>
            <pc:sldMk cId="4203755296" sldId="482"/>
            <ac:spMk id="45" creationId="{84FA1D99-15BA-47DA-BC36-02E6C1DBDE5F}"/>
          </ac:spMkLst>
        </pc:spChg>
        <pc:spChg chg="mod">
          <ac:chgData name="Mariano Augusto Cordoba" userId="f00d29081846fa85" providerId="LiveId" clId="{9E4D8F29-5A5F-462E-8470-A5427921B620}" dt="2020-07-24T14:19:05.610" v="132" actId="1036"/>
          <ac:spMkLst>
            <pc:docMk/>
            <pc:sldMk cId="4203755296" sldId="482"/>
            <ac:spMk id="46" creationId="{91E054C9-F206-46C9-AC6C-3E9A20CBD8DA}"/>
          </ac:spMkLst>
        </pc:spChg>
        <pc:spChg chg="mod">
          <ac:chgData name="Mariano Augusto Cordoba" userId="f00d29081846fa85" providerId="LiveId" clId="{9E4D8F29-5A5F-462E-8470-A5427921B620}" dt="2020-07-24T14:19:05.610" v="132" actId="1036"/>
          <ac:spMkLst>
            <pc:docMk/>
            <pc:sldMk cId="4203755296" sldId="482"/>
            <ac:spMk id="47" creationId="{BE55ED3A-6BF0-4200-AFB4-D2B36D4350A0}"/>
          </ac:spMkLst>
        </pc:spChg>
        <pc:picChg chg="mod">
          <ac:chgData name="Mariano Augusto Cordoba" userId="f00d29081846fa85" providerId="LiveId" clId="{9E4D8F29-5A5F-462E-8470-A5427921B620}" dt="2020-07-24T14:19:34.920" v="142" actId="14100"/>
          <ac:picMkLst>
            <pc:docMk/>
            <pc:sldMk cId="4203755296" sldId="482"/>
            <ac:picMk id="33" creationId="{47861031-9B49-4A55-BA92-403A28417803}"/>
          </ac:picMkLst>
        </pc:picChg>
        <pc:picChg chg="mod">
          <ac:chgData name="Mariano Augusto Cordoba" userId="f00d29081846fa85" providerId="LiveId" clId="{9E4D8F29-5A5F-462E-8470-A5427921B620}" dt="2020-07-24T14:19:38.760" v="147" actId="14100"/>
          <ac:picMkLst>
            <pc:docMk/>
            <pc:sldMk cId="4203755296" sldId="482"/>
            <ac:picMk id="35" creationId="{43486F46-FB44-482D-9310-1F0B5E37F443}"/>
          </ac:picMkLst>
        </pc:picChg>
        <pc:picChg chg="mod">
          <ac:chgData name="Mariano Augusto Cordoba" userId="f00d29081846fa85" providerId="LiveId" clId="{9E4D8F29-5A5F-462E-8470-A5427921B620}" dt="2020-07-24T14:19:30.937" v="137" actId="14100"/>
          <ac:picMkLst>
            <pc:docMk/>
            <pc:sldMk cId="4203755296" sldId="482"/>
            <ac:picMk id="37" creationId="{93A1B8C2-82D5-47BB-B8FD-88A42ECDF69B}"/>
          </ac:picMkLst>
        </pc:picChg>
        <pc:picChg chg="mod">
          <ac:chgData name="Mariano Augusto Cordoba" userId="f00d29081846fa85" providerId="LiveId" clId="{9E4D8F29-5A5F-462E-8470-A5427921B620}" dt="2020-07-24T14:19:46.176" v="156" actId="14100"/>
          <ac:picMkLst>
            <pc:docMk/>
            <pc:sldMk cId="4203755296" sldId="482"/>
            <ac:picMk id="40" creationId="{D72E88A4-BC34-486E-8623-56BEAACF36CC}"/>
          </ac:picMkLst>
        </pc:picChg>
        <pc:picChg chg="mod">
          <ac:chgData name="Mariano Augusto Cordoba" userId="f00d29081846fa85" providerId="LiveId" clId="{9E4D8F29-5A5F-462E-8470-A5427921B620}" dt="2020-07-24T14:19:05.610" v="132" actId="1036"/>
          <ac:picMkLst>
            <pc:docMk/>
            <pc:sldMk cId="4203755296" sldId="482"/>
            <ac:picMk id="42" creationId="{5C5A0288-3AF5-4E85-8CD2-F752733B2D8D}"/>
          </ac:picMkLst>
        </pc:picChg>
        <pc:picChg chg="mod">
          <ac:chgData name="Mariano Augusto Cordoba" userId="f00d29081846fa85" providerId="LiveId" clId="{9E4D8F29-5A5F-462E-8470-A5427921B620}" dt="2020-07-24T14:19:42.541" v="152" actId="14100"/>
          <ac:picMkLst>
            <pc:docMk/>
            <pc:sldMk cId="4203755296" sldId="482"/>
            <ac:picMk id="44" creationId="{BBDAA383-5FF7-4576-BA55-77EEA25CF612}"/>
          </ac:picMkLst>
        </pc:picChg>
      </pc:sldChg>
      <pc:sldChg chg="modSp add mod modTransition">
        <pc:chgData name="Mariano Augusto Cordoba" userId="f00d29081846fa85" providerId="LiveId" clId="{9E4D8F29-5A5F-462E-8470-A5427921B620}" dt="2020-07-24T17:02:24.640" v="2572" actId="20577"/>
        <pc:sldMkLst>
          <pc:docMk/>
          <pc:sldMk cId="3620654122" sldId="483"/>
        </pc:sldMkLst>
        <pc:spChg chg="mod">
          <ac:chgData name="Mariano Augusto Cordoba" userId="f00d29081846fa85" providerId="LiveId" clId="{9E4D8F29-5A5F-462E-8470-A5427921B620}" dt="2020-07-24T17:02:24.640" v="2572" actId="20577"/>
          <ac:spMkLst>
            <pc:docMk/>
            <pc:sldMk cId="3620654122" sldId="483"/>
            <ac:spMk id="3" creationId="{C627CE0D-88DC-4243-AF43-09BD4C8584F3}"/>
          </ac:spMkLst>
        </pc:spChg>
      </pc:sldChg>
      <pc:sldChg chg="add del modTransition">
        <pc:chgData name="Mariano Augusto Cordoba" userId="f00d29081846fa85" providerId="LiveId" clId="{9E4D8F29-5A5F-462E-8470-A5427921B620}" dt="2020-07-24T17:01:29.940" v="2567" actId="47"/>
        <pc:sldMkLst>
          <pc:docMk/>
          <pc:sldMk cId="2421021065" sldId="484"/>
        </pc:sldMkLst>
      </pc:sldChg>
      <pc:sldChg chg="add del modTransition">
        <pc:chgData name="Mariano Augusto Cordoba" userId="f00d29081846fa85" providerId="LiveId" clId="{9E4D8F29-5A5F-462E-8470-A5427921B620}" dt="2020-07-24T15:36:27.387" v="1367" actId="47"/>
        <pc:sldMkLst>
          <pc:docMk/>
          <pc:sldMk cId="4263938790" sldId="486"/>
        </pc:sldMkLst>
      </pc:sldChg>
      <pc:sldChg chg="addSp delSp modSp new mod delAnim modAnim">
        <pc:chgData name="Mariano Augusto Cordoba" userId="f00d29081846fa85" providerId="LiveId" clId="{9E4D8F29-5A5F-462E-8470-A5427921B620}" dt="2020-07-24T17:05:27.423" v="2644" actId="20577"/>
        <pc:sldMkLst>
          <pc:docMk/>
          <pc:sldMk cId="34704706" sldId="487"/>
        </pc:sldMkLst>
        <pc:spChg chg="mod">
          <ac:chgData name="Mariano Augusto Cordoba" userId="f00d29081846fa85" providerId="LiveId" clId="{9E4D8F29-5A5F-462E-8470-A5427921B620}" dt="2020-07-24T17:05:27.423" v="2644" actId="20577"/>
          <ac:spMkLst>
            <pc:docMk/>
            <pc:sldMk cId="34704706" sldId="487"/>
            <ac:spMk id="2" creationId="{0D78A599-D4BD-40AD-891A-16CA70BED837}"/>
          </ac:spMkLst>
        </pc:spChg>
        <pc:spChg chg="del">
          <ac:chgData name="Mariano Augusto Cordoba" userId="f00d29081846fa85" providerId="LiveId" clId="{9E4D8F29-5A5F-462E-8470-A5427921B620}" dt="2020-07-24T15:12:38.285" v="740" actId="478"/>
          <ac:spMkLst>
            <pc:docMk/>
            <pc:sldMk cId="34704706" sldId="487"/>
            <ac:spMk id="3" creationId="{B899CB32-65F1-4DE5-B84C-9A3C3402641A}"/>
          </ac:spMkLst>
        </pc:spChg>
        <pc:spChg chg="add del mod">
          <ac:chgData name="Mariano Augusto Cordoba" userId="f00d29081846fa85" providerId="LiveId" clId="{9E4D8F29-5A5F-462E-8470-A5427921B620}" dt="2020-07-24T15:35:23.634" v="1364" actId="1036"/>
          <ac:spMkLst>
            <pc:docMk/>
            <pc:sldMk cId="34704706" sldId="487"/>
            <ac:spMk id="5" creationId="{357441A9-C3A0-4996-8DE8-B7E8BA5CF786}"/>
          </ac:spMkLst>
        </pc:spChg>
        <pc:spChg chg="add del mod">
          <ac:chgData name="Mariano Augusto Cordoba" userId="f00d29081846fa85" providerId="LiveId" clId="{9E4D8F29-5A5F-462E-8470-A5427921B620}" dt="2020-07-24T15:35:23.634" v="1364" actId="1036"/>
          <ac:spMkLst>
            <pc:docMk/>
            <pc:sldMk cId="34704706" sldId="487"/>
            <ac:spMk id="6" creationId="{071A4890-A6E5-47CC-8717-A8E7E917614C}"/>
          </ac:spMkLst>
        </pc:spChg>
        <pc:spChg chg="add del mod">
          <ac:chgData name="Mariano Augusto Cordoba" userId="f00d29081846fa85" providerId="LiveId" clId="{9E4D8F29-5A5F-462E-8470-A5427921B620}" dt="2020-07-24T15:35:23.634" v="1364" actId="1036"/>
          <ac:spMkLst>
            <pc:docMk/>
            <pc:sldMk cId="34704706" sldId="487"/>
            <ac:spMk id="7" creationId="{F946FF95-9005-4DB3-A58D-C4A726146217}"/>
          </ac:spMkLst>
        </pc:spChg>
        <pc:spChg chg="add del mod">
          <ac:chgData name="Mariano Augusto Cordoba" userId="f00d29081846fa85" providerId="LiveId" clId="{9E4D8F29-5A5F-462E-8470-A5427921B620}" dt="2020-07-24T15:35:23.634" v="1364" actId="1036"/>
          <ac:spMkLst>
            <pc:docMk/>
            <pc:sldMk cId="34704706" sldId="487"/>
            <ac:spMk id="8" creationId="{1CE80512-1DD2-4308-94A4-565BF8EF08DA}"/>
          </ac:spMkLst>
        </pc:spChg>
        <pc:spChg chg="add del mod">
          <ac:chgData name="Mariano Augusto Cordoba" userId="f00d29081846fa85" providerId="LiveId" clId="{9E4D8F29-5A5F-462E-8470-A5427921B620}" dt="2020-07-24T15:35:23.634" v="1364" actId="1036"/>
          <ac:spMkLst>
            <pc:docMk/>
            <pc:sldMk cId="34704706" sldId="487"/>
            <ac:spMk id="9" creationId="{1B800ABF-B1CB-49D5-9F5C-37D6AC77CB15}"/>
          </ac:spMkLst>
        </pc:spChg>
        <pc:spChg chg="add del mod">
          <ac:chgData name="Mariano Augusto Cordoba" userId="f00d29081846fa85" providerId="LiveId" clId="{9E4D8F29-5A5F-462E-8470-A5427921B620}" dt="2020-07-24T15:35:23.634" v="1364" actId="1036"/>
          <ac:spMkLst>
            <pc:docMk/>
            <pc:sldMk cId="34704706" sldId="487"/>
            <ac:spMk id="10" creationId="{393962CF-F705-49EA-A3F6-1149F200B348}"/>
          </ac:spMkLst>
        </pc:spChg>
        <pc:spChg chg="add del mod">
          <ac:chgData name="Mariano Augusto Cordoba" userId="f00d29081846fa85" providerId="LiveId" clId="{9E4D8F29-5A5F-462E-8470-A5427921B620}" dt="2020-07-24T15:35:23.634" v="1364" actId="1036"/>
          <ac:spMkLst>
            <pc:docMk/>
            <pc:sldMk cId="34704706" sldId="487"/>
            <ac:spMk id="11" creationId="{E0D49D05-E735-47F5-9B5F-0162A5E69617}"/>
          </ac:spMkLst>
        </pc:spChg>
        <pc:spChg chg="add del mod">
          <ac:chgData name="Mariano Augusto Cordoba" userId="f00d29081846fa85" providerId="LiveId" clId="{9E4D8F29-5A5F-462E-8470-A5427921B620}" dt="2020-07-24T15:16:43.858" v="818" actId="478"/>
          <ac:spMkLst>
            <pc:docMk/>
            <pc:sldMk cId="34704706" sldId="487"/>
            <ac:spMk id="12" creationId="{A0176D73-654F-4BC9-87B8-0CE3733D89C2}"/>
          </ac:spMkLst>
        </pc:spChg>
        <pc:spChg chg="add del mod">
          <ac:chgData name="Mariano Augusto Cordoba" userId="f00d29081846fa85" providerId="LiveId" clId="{9E4D8F29-5A5F-462E-8470-A5427921B620}" dt="2020-07-24T15:24:26.271" v="1090" actId="478"/>
          <ac:spMkLst>
            <pc:docMk/>
            <pc:sldMk cId="34704706" sldId="487"/>
            <ac:spMk id="16" creationId="{E2741632-655B-442C-A3F9-A5FD0E435252}"/>
          </ac:spMkLst>
        </pc:spChg>
        <pc:spChg chg="add mod">
          <ac:chgData name="Mariano Augusto Cordoba" userId="f00d29081846fa85" providerId="LiveId" clId="{9E4D8F29-5A5F-462E-8470-A5427921B620}" dt="2020-07-24T15:35:23.634" v="1364" actId="1036"/>
          <ac:spMkLst>
            <pc:docMk/>
            <pc:sldMk cId="34704706" sldId="487"/>
            <ac:spMk id="18" creationId="{6F8BA7F0-74E1-4B90-8AA4-DCEC7FAE77E3}"/>
          </ac:spMkLst>
        </pc:spChg>
        <pc:spChg chg="add del mod">
          <ac:chgData name="Mariano Augusto Cordoba" userId="f00d29081846fa85" providerId="LiveId" clId="{9E4D8F29-5A5F-462E-8470-A5427921B620}" dt="2020-07-24T15:31:41.824" v="1253" actId="21"/>
          <ac:spMkLst>
            <pc:docMk/>
            <pc:sldMk cId="34704706" sldId="487"/>
            <ac:spMk id="20" creationId="{45BF6F6A-E6C7-4680-AF61-142EE8DA8C99}"/>
          </ac:spMkLst>
        </pc:spChg>
        <pc:graphicFrameChg chg="add del mod">
          <ac:chgData name="Mariano Augusto Cordoba" userId="f00d29081846fa85" providerId="LiveId" clId="{9E4D8F29-5A5F-462E-8470-A5427921B620}" dt="2020-07-24T15:35:23.634" v="1364" actId="1036"/>
          <ac:graphicFrameMkLst>
            <pc:docMk/>
            <pc:sldMk cId="34704706" sldId="487"/>
            <ac:graphicFrameMk id="4" creationId="{B9DB41CE-64DC-4B0D-925D-D98B20F5A1B2}"/>
          </ac:graphicFrameMkLst>
        </pc:graphicFrameChg>
        <pc:picChg chg="add mod ord">
          <ac:chgData name="Mariano Augusto Cordoba" userId="f00d29081846fa85" providerId="LiveId" clId="{9E4D8F29-5A5F-462E-8470-A5427921B620}" dt="2020-07-24T15:35:23.634" v="1364" actId="1036"/>
          <ac:picMkLst>
            <pc:docMk/>
            <pc:sldMk cId="34704706" sldId="487"/>
            <ac:picMk id="13" creationId="{3B51B781-A7DB-498E-94C7-3FCD54F1D856}"/>
          </ac:picMkLst>
        </pc:picChg>
        <pc:picChg chg="add mod">
          <ac:chgData name="Mariano Augusto Cordoba" userId="f00d29081846fa85" providerId="LiveId" clId="{9E4D8F29-5A5F-462E-8470-A5427921B620}" dt="2020-07-24T15:35:23.634" v="1364" actId="1036"/>
          <ac:picMkLst>
            <pc:docMk/>
            <pc:sldMk cId="34704706" sldId="487"/>
            <ac:picMk id="14" creationId="{5ED8F382-347B-4FDA-A206-A6DE2D98DD4F}"/>
          </ac:picMkLst>
        </pc:picChg>
        <pc:picChg chg="add mod ord">
          <ac:chgData name="Mariano Augusto Cordoba" userId="f00d29081846fa85" providerId="LiveId" clId="{9E4D8F29-5A5F-462E-8470-A5427921B620}" dt="2020-07-24T15:35:23.634" v="1364" actId="1036"/>
          <ac:picMkLst>
            <pc:docMk/>
            <pc:sldMk cId="34704706" sldId="487"/>
            <ac:picMk id="15" creationId="{59965D66-D2A6-4299-9E86-07737BDB14DF}"/>
          </ac:picMkLst>
        </pc:picChg>
        <pc:picChg chg="add mod ord">
          <ac:chgData name="Mariano Augusto Cordoba" userId="f00d29081846fa85" providerId="LiveId" clId="{9E4D8F29-5A5F-462E-8470-A5427921B620}" dt="2020-07-24T15:35:23.634" v="1364" actId="1036"/>
          <ac:picMkLst>
            <pc:docMk/>
            <pc:sldMk cId="34704706" sldId="487"/>
            <ac:picMk id="17" creationId="{05CA3FDD-D042-4D68-9A4D-918E775BBE7D}"/>
          </ac:picMkLst>
        </pc:picChg>
        <pc:picChg chg="add del mod modCrop">
          <ac:chgData name="Mariano Augusto Cordoba" userId="f00d29081846fa85" providerId="LiveId" clId="{9E4D8F29-5A5F-462E-8470-A5427921B620}" dt="2020-07-24T15:31:41.824" v="1253" actId="21"/>
          <ac:picMkLst>
            <pc:docMk/>
            <pc:sldMk cId="34704706" sldId="487"/>
            <ac:picMk id="19" creationId="{FC32BD1B-141C-4818-96C8-6D1159CCF842}"/>
          </ac:picMkLst>
        </pc:picChg>
        <pc:picChg chg="add mod modCrop">
          <ac:chgData name="Mariano Augusto Cordoba" userId="f00d29081846fa85" providerId="LiveId" clId="{9E4D8F29-5A5F-462E-8470-A5427921B620}" dt="2020-07-24T15:35:23.634" v="1364" actId="1036"/>
          <ac:picMkLst>
            <pc:docMk/>
            <pc:sldMk cId="34704706" sldId="487"/>
            <ac:picMk id="21" creationId="{CF9695EB-B01F-490C-A047-AE236D49D007}"/>
          </ac:picMkLst>
        </pc:picChg>
      </pc:sldChg>
      <pc:sldChg chg="modSp new mod">
        <pc:chgData name="Mariano Augusto Cordoba" userId="f00d29081846fa85" providerId="LiveId" clId="{9E4D8F29-5A5F-462E-8470-A5427921B620}" dt="2020-07-24T16:03:26.628" v="2026" actId="20577"/>
        <pc:sldMkLst>
          <pc:docMk/>
          <pc:sldMk cId="3914480756" sldId="488"/>
        </pc:sldMkLst>
        <pc:spChg chg="mod">
          <ac:chgData name="Mariano Augusto Cordoba" userId="f00d29081846fa85" providerId="LiveId" clId="{9E4D8F29-5A5F-462E-8470-A5427921B620}" dt="2020-07-24T16:03:26.628" v="2026" actId="20577"/>
          <ac:spMkLst>
            <pc:docMk/>
            <pc:sldMk cId="3914480756" sldId="488"/>
            <ac:spMk id="2" creationId="{02CB4B78-D8F0-4F73-BF44-FF513E9FF9CF}"/>
          </ac:spMkLst>
        </pc:spChg>
        <pc:spChg chg="mod">
          <ac:chgData name="Mariano Augusto Cordoba" userId="f00d29081846fa85" providerId="LiveId" clId="{9E4D8F29-5A5F-462E-8470-A5427921B620}" dt="2020-07-24T16:03:07.289" v="1996" actId="20577"/>
          <ac:spMkLst>
            <pc:docMk/>
            <pc:sldMk cId="3914480756" sldId="488"/>
            <ac:spMk id="3" creationId="{0DE40B9B-D6A7-43AE-959E-53004C133BCF}"/>
          </ac:spMkLst>
        </pc:spChg>
      </pc:sldChg>
    </pc:docChg>
  </pc:docChgLst>
  <pc:docChgLst>
    <pc:chgData name="Mariano Augusto Cordoba" userId="f00d29081846fa85" providerId="LiveId" clId="{D0EAE973-B90A-4047-AD4B-75B024CACADB}"/>
    <pc:docChg chg="undo custSel addSld delSld modSld sldOrd">
      <pc:chgData name="Mariano Augusto Cordoba" userId="f00d29081846fa85" providerId="LiveId" clId="{D0EAE973-B90A-4047-AD4B-75B024CACADB}" dt="2020-12-18T14:01:09.690" v="1782" actId="20577"/>
      <pc:docMkLst>
        <pc:docMk/>
      </pc:docMkLst>
      <pc:sldChg chg="addSp modSp mod">
        <pc:chgData name="Mariano Augusto Cordoba" userId="f00d29081846fa85" providerId="LiveId" clId="{D0EAE973-B90A-4047-AD4B-75B024CACADB}" dt="2020-12-18T12:55:28.936" v="1128" actId="404"/>
        <pc:sldMkLst>
          <pc:docMk/>
          <pc:sldMk cId="1555116649" sldId="256"/>
        </pc:sldMkLst>
        <pc:spChg chg="mod">
          <ac:chgData name="Mariano Augusto Cordoba" userId="f00d29081846fa85" providerId="LiveId" clId="{D0EAE973-B90A-4047-AD4B-75B024CACADB}" dt="2020-12-18T12:55:28.936" v="1128" actId="404"/>
          <ac:spMkLst>
            <pc:docMk/>
            <pc:sldMk cId="1555116649" sldId="256"/>
            <ac:spMk id="5" creationId="{00000000-0000-0000-0000-000000000000}"/>
          </ac:spMkLst>
        </pc:spChg>
        <pc:picChg chg="mod modCrop">
          <ac:chgData name="Mariano Augusto Cordoba" userId="f00d29081846fa85" providerId="LiveId" clId="{D0EAE973-B90A-4047-AD4B-75B024CACADB}" dt="2020-12-18T12:52:58.812" v="1009" actId="1076"/>
          <ac:picMkLst>
            <pc:docMk/>
            <pc:sldMk cId="1555116649" sldId="256"/>
            <ac:picMk id="2" creationId="{00000000-0000-0000-0000-000000000000}"/>
          </ac:picMkLst>
        </pc:picChg>
        <pc:picChg chg="add mod">
          <ac:chgData name="Mariano Augusto Cordoba" userId="f00d29081846fa85" providerId="LiveId" clId="{D0EAE973-B90A-4047-AD4B-75B024CACADB}" dt="2020-12-18T12:53:03.133" v="1011" actId="1076"/>
          <ac:picMkLst>
            <pc:docMk/>
            <pc:sldMk cId="1555116649" sldId="256"/>
            <ac:picMk id="6" creationId="{01F22EAD-CB73-4487-929D-34AD08342E49}"/>
          </ac:picMkLst>
        </pc:picChg>
      </pc:sldChg>
      <pc:sldChg chg="addSp modSp mod">
        <pc:chgData name="Mariano Augusto Cordoba" userId="f00d29081846fa85" providerId="LiveId" clId="{D0EAE973-B90A-4047-AD4B-75B024CACADB}" dt="2020-12-18T11:39:38.932" v="76" actId="1076"/>
        <pc:sldMkLst>
          <pc:docMk/>
          <pc:sldMk cId="2604288565" sldId="258"/>
        </pc:sldMkLst>
        <pc:picChg chg="mod">
          <ac:chgData name="Mariano Augusto Cordoba" userId="f00d29081846fa85" providerId="LiveId" clId="{D0EAE973-B90A-4047-AD4B-75B024CACADB}" dt="2020-12-18T11:39:36.534" v="75" actId="1076"/>
          <ac:picMkLst>
            <pc:docMk/>
            <pc:sldMk cId="2604288565" sldId="258"/>
            <ac:picMk id="3" creationId="{00000000-0000-0000-0000-000000000000}"/>
          </ac:picMkLst>
        </pc:picChg>
        <pc:picChg chg="add mod">
          <ac:chgData name="Mariano Augusto Cordoba" userId="f00d29081846fa85" providerId="LiveId" clId="{D0EAE973-B90A-4047-AD4B-75B024CACADB}" dt="2020-12-18T11:39:38.932" v="76" actId="1076"/>
          <ac:picMkLst>
            <pc:docMk/>
            <pc:sldMk cId="2604288565" sldId="258"/>
            <ac:picMk id="5" creationId="{D29EFF91-0C95-4E69-9B5F-9361741AD8EF}"/>
          </ac:picMkLst>
        </pc:picChg>
      </pc:sldChg>
      <pc:sldChg chg="addSp delSp modSp mod">
        <pc:chgData name="Mariano Augusto Cordoba" userId="f00d29081846fa85" providerId="LiveId" clId="{D0EAE973-B90A-4047-AD4B-75B024CACADB}" dt="2020-12-18T11:41:15.524" v="83" actId="108"/>
        <pc:sldMkLst>
          <pc:docMk/>
          <pc:sldMk cId="1239176816" sldId="261"/>
        </pc:sldMkLst>
        <pc:spChg chg="mod">
          <ac:chgData name="Mariano Augusto Cordoba" userId="f00d29081846fa85" providerId="LiveId" clId="{D0EAE973-B90A-4047-AD4B-75B024CACADB}" dt="2020-12-18T11:41:15.524" v="83" actId="108"/>
          <ac:spMkLst>
            <pc:docMk/>
            <pc:sldMk cId="1239176816" sldId="261"/>
            <ac:spMk id="4" creationId="{1C89C45D-BD22-4512-85D1-AA5A6C26D0DF}"/>
          </ac:spMkLst>
        </pc:spChg>
        <pc:spChg chg="add del mod">
          <ac:chgData name="Mariano Augusto Cordoba" userId="f00d29081846fa85" providerId="LiveId" clId="{D0EAE973-B90A-4047-AD4B-75B024CACADB}" dt="2020-12-18T11:40:58.158" v="82" actId="478"/>
          <ac:spMkLst>
            <pc:docMk/>
            <pc:sldMk cId="1239176816" sldId="261"/>
            <ac:spMk id="7" creationId="{53B0BBE2-43EB-4632-8103-780149CE8B7D}"/>
          </ac:spMkLst>
        </pc:spChg>
        <pc:picChg chg="del">
          <ac:chgData name="Mariano Augusto Cordoba" userId="f00d29081846fa85" providerId="LiveId" clId="{D0EAE973-B90A-4047-AD4B-75B024CACADB}" dt="2020-12-18T11:35:05.904" v="4" actId="478"/>
          <ac:picMkLst>
            <pc:docMk/>
            <pc:sldMk cId="1239176816" sldId="261"/>
            <ac:picMk id="5" creationId="{00000000-0000-0000-0000-000000000000}"/>
          </ac:picMkLst>
        </pc:picChg>
        <pc:picChg chg="add mod">
          <ac:chgData name="Mariano Augusto Cordoba" userId="f00d29081846fa85" providerId="LiveId" clId="{D0EAE973-B90A-4047-AD4B-75B024CACADB}" dt="2020-12-18T11:37:39.623" v="34" actId="1038"/>
          <ac:picMkLst>
            <pc:docMk/>
            <pc:sldMk cId="1239176816" sldId="261"/>
            <ac:picMk id="6" creationId="{EA10E2EC-C6C3-4CBE-A9B4-F7BEC9C8381F}"/>
          </ac:picMkLst>
        </pc:picChg>
        <pc:picChg chg="add mod">
          <ac:chgData name="Mariano Augusto Cordoba" userId="f00d29081846fa85" providerId="LiveId" clId="{D0EAE973-B90A-4047-AD4B-75B024CACADB}" dt="2020-12-18T11:37:43.126" v="46" actId="1037"/>
          <ac:picMkLst>
            <pc:docMk/>
            <pc:sldMk cId="1239176816" sldId="261"/>
            <ac:picMk id="8" creationId="{4BD20448-A031-4CA3-8D9D-CBB6329F0D5F}"/>
          </ac:picMkLst>
        </pc:picChg>
      </pc:sldChg>
      <pc:sldChg chg="addSp delSp modSp mod">
        <pc:chgData name="Mariano Augusto Cordoba" userId="f00d29081846fa85" providerId="LiveId" clId="{D0EAE973-B90A-4047-AD4B-75B024CACADB}" dt="2020-12-18T12:09:52.216" v="285" actId="1076"/>
        <pc:sldMkLst>
          <pc:docMk/>
          <pc:sldMk cId="939773485" sldId="313"/>
        </pc:sldMkLst>
        <pc:spChg chg="add del mod ord">
          <ac:chgData name="Mariano Augusto Cordoba" userId="f00d29081846fa85" providerId="LiveId" clId="{D0EAE973-B90A-4047-AD4B-75B024CACADB}" dt="2020-12-18T11:55:07.687" v="146" actId="21"/>
          <ac:spMkLst>
            <pc:docMk/>
            <pc:sldMk cId="939773485" sldId="313"/>
            <ac:spMk id="2" creationId="{72E5FC3E-6B39-4210-A819-F658A4C64BEF}"/>
          </ac:spMkLst>
        </pc:spChg>
        <pc:spChg chg="mod">
          <ac:chgData name="Mariano Augusto Cordoba" userId="f00d29081846fa85" providerId="LiveId" clId="{D0EAE973-B90A-4047-AD4B-75B024CACADB}" dt="2020-12-18T11:53:01.533" v="105" actId="20577"/>
          <ac:spMkLst>
            <pc:docMk/>
            <pc:sldMk cId="939773485" sldId="313"/>
            <ac:spMk id="4" creationId="{A4071770-62CE-410D-A8ED-F957636EB6CF}"/>
          </ac:spMkLst>
        </pc:spChg>
        <pc:spChg chg="add del mod">
          <ac:chgData name="Mariano Augusto Cordoba" userId="f00d29081846fa85" providerId="LiveId" clId="{D0EAE973-B90A-4047-AD4B-75B024CACADB}" dt="2020-12-18T11:55:07.687" v="146" actId="21"/>
          <ac:spMkLst>
            <pc:docMk/>
            <pc:sldMk cId="939773485" sldId="313"/>
            <ac:spMk id="9" creationId="{7EE10C1A-E606-48A8-A789-037F71A59325}"/>
          </ac:spMkLst>
        </pc:spChg>
        <pc:graphicFrameChg chg="del mod">
          <ac:chgData name="Mariano Augusto Cordoba" userId="f00d29081846fa85" providerId="LiveId" clId="{D0EAE973-B90A-4047-AD4B-75B024CACADB}" dt="2020-12-18T11:55:07.687" v="146" actId="21"/>
          <ac:graphicFrameMkLst>
            <pc:docMk/>
            <pc:sldMk cId="939773485" sldId="313"/>
            <ac:graphicFrameMk id="5" creationId="{00000000-0000-0000-0000-000000000000}"/>
          </ac:graphicFrameMkLst>
        </pc:graphicFrameChg>
        <pc:picChg chg="del mod">
          <ac:chgData name="Mariano Augusto Cordoba" userId="f00d29081846fa85" providerId="LiveId" clId="{D0EAE973-B90A-4047-AD4B-75B024CACADB}" dt="2020-12-18T12:09:35.356" v="279" actId="478"/>
          <ac:picMkLst>
            <pc:docMk/>
            <pc:sldMk cId="939773485" sldId="313"/>
            <ac:picMk id="3" creationId="{84E1BD91-489F-4293-9C23-77C089EC7961}"/>
          </ac:picMkLst>
        </pc:picChg>
        <pc:picChg chg="add mod">
          <ac:chgData name="Mariano Augusto Cordoba" userId="f00d29081846fa85" providerId="LiveId" clId="{D0EAE973-B90A-4047-AD4B-75B024CACADB}" dt="2020-12-18T11:38:57.236" v="62"/>
          <ac:picMkLst>
            <pc:docMk/>
            <pc:sldMk cId="939773485" sldId="313"/>
            <ac:picMk id="7" creationId="{C0294AE5-04BA-432C-81AF-4E697BF6445C}"/>
          </ac:picMkLst>
        </pc:picChg>
        <pc:picChg chg="add mod">
          <ac:chgData name="Mariano Augusto Cordoba" userId="f00d29081846fa85" providerId="LiveId" clId="{D0EAE973-B90A-4047-AD4B-75B024CACADB}" dt="2020-12-18T11:38:57.236" v="62"/>
          <ac:picMkLst>
            <pc:docMk/>
            <pc:sldMk cId="939773485" sldId="313"/>
            <ac:picMk id="8" creationId="{4B292AF3-7370-45A7-BD27-8E6EE73BF8FC}"/>
          </ac:picMkLst>
        </pc:picChg>
        <pc:picChg chg="add mod">
          <ac:chgData name="Mariano Augusto Cordoba" userId="f00d29081846fa85" providerId="LiveId" clId="{D0EAE973-B90A-4047-AD4B-75B024CACADB}" dt="2020-12-18T11:55:13.365" v="148" actId="1076"/>
          <ac:picMkLst>
            <pc:docMk/>
            <pc:sldMk cId="939773485" sldId="313"/>
            <ac:picMk id="10" creationId="{381772CC-11CA-4C43-B23E-EBA7A7A3BF73}"/>
          </ac:picMkLst>
        </pc:picChg>
        <pc:picChg chg="add mod">
          <ac:chgData name="Mariano Augusto Cordoba" userId="f00d29081846fa85" providerId="LiveId" clId="{D0EAE973-B90A-4047-AD4B-75B024CACADB}" dt="2020-12-18T12:09:52.216" v="285" actId="1076"/>
          <ac:picMkLst>
            <pc:docMk/>
            <pc:sldMk cId="939773485" sldId="313"/>
            <ac:picMk id="11" creationId="{D10F01DE-9D10-43CC-BC4B-9D1B6EF5F70E}"/>
          </ac:picMkLst>
        </pc:picChg>
      </pc:sldChg>
      <pc:sldChg chg="addSp modSp del">
        <pc:chgData name="Mariano Augusto Cordoba" userId="f00d29081846fa85" providerId="LiveId" clId="{D0EAE973-B90A-4047-AD4B-75B024CACADB}" dt="2020-12-18T12:56:03.199" v="1129" actId="47"/>
        <pc:sldMkLst>
          <pc:docMk/>
          <pc:sldMk cId="3070398867" sldId="334"/>
        </pc:sldMkLst>
        <pc:picChg chg="add mod">
          <ac:chgData name="Mariano Augusto Cordoba" userId="f00d29081846fa85" providerId="LiveId" clId="{D0EAE973-B90A-4047-AD4B-75B024CACADB}" dt="2020-12-18T11:38:34.023" v="58"/>
          <ac:picMkLst>
            <pc:docMk/>
            <pc:sldMk cId="3070398867" sldId="334"/>
            <ac:picMk id="5" creationId="{5570FAA4-3678-47FB-921D-3AE6698BFAD3}"/>
          </ac:picMkLst>
        </pc:picChg>
        <pc:picChg chg="add mod">
          <ac:chgData name="Mariano Augusto Cordoba" userId="f00d29081846fa85" providerId="LiveId" clId="{D0EAE973-B90A-4047-AD4B-75B024CACADB}" dt="2020-12-18T11:38:34.023" v="58"/>
          <ac:picMkLst>
            <pc:docMk/>
            <pc:sldMk cId="3070398867" sldId="334"/>
            <ac:picMk id="6" creationId="{64F777CE-13B1-41C3-A2D0-1D4F52A27616}"/>
          </ac:picMkLst>
        </pc:picChg>
      </pc:sldChg>
      <pc:sldChg chg="del">
        <pc:chgData name="Mariano Augusto Cordoba" userId="f00d29081846fa85" providerId="LiveId" clId="{D0EAE973-B90A-4047-AD4B-75B024CACADB}" dt="2020-12-18T11:49:48.951" v="88" actId="47"/>
        <pc:sldMkLst>
          <pc:docMk/>
          <pc:sldMk cId="2212040464" sldId="347"/>
        </pc:sldMkLst>
      </pc:sldChg>
      <pc:sldChg chg="addSp delSp modSp add mod modTransition">
        <pc:chgData name="Mariano Augusto Cordoba" userId="f00d29081846fa85" providerId="LiveId" clId="{D0EAE973-B90A-4047-AD4B-75B024CACADB}" dt="2020-12-18T13:25:00.727" v="1734"/>
        <pc:sldMkLst>
          <pc:docMk/>
          <pc:sldMk cId="1626719964" sldId="349"/>
        </pc:sldMkLst>
        <pc:spChg chg="del">
          <ac:chgData name="Mariano Augusto Cordoba" userId="f00d29081846fa85" providerId="LiveId" clId="{D0EAE973-B90A-4047-AD4B-75B024CACADB}" dt="2020-12-18T13:00:57.424" v="1135" actId="478"/>
          <ac:spMkLst>
            <pc:docMk/>
            <pc:sldMk cId="1626719964" sldId="349"/>
            <ac:spMk id="2" creationId="{38369013-2946-4BD2-875A-A38EE63B0920}"/>
          </ac:spMkLst>
        </pc:spChg>
        <pc:spChg chg="mod">
          <ac:chgData name="Mariano Augusto Cordoba" userId="f00d29081846fa85" providerId="LiveId" clId="{D0EAE973-B90A-4047-AD4B-75B024CACADB}" dt="2020-12-18T13:23:51.856" v="1716" actId="14100"/>
          <ac:spMkLst>
            <pc:docMk/>
            <pc:sldMk cId="1626719964" sldId="349"/>
            <ac:spMk id="4" creationId="{03E1F9D5-E2C5-4867-9C01-6CD6C3979819}"/>
          </ac:spMkLst>
        </pc:spChg>
        <pc:spChg chg="mod">
          <ac:chgData name="Mariano Augusto Cordoba" userId="f00d29081846fa85" providerId="LiveId" clId="{D0EAE973-B90A-4047-AD4B-75B024CACADB}" dt="2020-12-18T13:22:49.538" v="1705" actId="403"/>
          <ac:spMkLst>
            <pc:docMk/>
            <pc:sldMk cId="1626719964" sldId="349"/>
            <ac:spMk id="5" creationId="{34481EF7-E429-4655-91B8-365714DC1C09}"/>
          </ac:spMkLst>
        </pc:spChg>
        <pc:spChg chg="mod">
          <ac:chgData name="Mariano Augusto Cordoba" userId="f00d29081846fa85" providerId="LiveId" clId="{D0EAE973-B90A-4047-AD4B-75B024CACADB}" dt="2020-12-18T13:23:42.628" v="1714" actId="14100"/>
          <ac:spMkLst>
            <pc:docMk/>
            <pc:sldMk cId="1626719964" sldId="349"/>
            <ac:spMk id="6" creationId="{DC144EF3-4F33-4929-A8C7-85BFBD4297B5}"/>
          </ac:spMkLst>
        </pc:spChg>
        <pc:spChg chg="del mod">
          <ac:chgData name="Mariano Augusto Cordoba" userId="f00d29081846fa85" providerId="LiveId" clId="{D0EAE973-B90A-4047-AD4B-75B024CACADB}" dt="2020-12-18T13:14:05.637" v="1324" actId="478"/>
          <ac:spMkLst>
            <pc:docMk/>
            <pc:sldMk cId="1626719964" sldId="349"/>
            <ac:spMk id="7" creationId="{165B0BD4-68EB-465D-B005-1E338DB5780D}"/>
          </ac:spMkLst>
        </pc:spChg>
        <pc:spChg chg="del">
          <ac:chgData name="Mariano Augusto Cordoba" userId="f00d29081846fa85" providerId="LiveId" clId="{D0EAE973-B90A-4047-AD4B-75B024CACADB}" dt="2020-12-18T13:18:17.276" v="1560" actId="478"/>
          <ac:spMkLst>
            <pc:docMk/>
            <pc:sldMk cId="1626719964" sldId="349"/>
            <ac:spMk id="8" creationId="{877347F2-DCB6-4341-BDA1-676DB0EF1A19}"/>
          </ac:spMkLst>
        </pc:spChg>
        <pc:spChg chg="mod">
          <ac:chgData name="Mariano Augusto Cordoba" userId="f00d29081846fa85" providerId="LiveId" clId="{D0EAE973-B90A-4047-AD4B-75B024CACADB}" dt="2020-12-18T13:24:10.454" v="1730" actId="1076"/>
          <ac:spMkLst>
            <pc:docMk/>
            <pc:sldMk cId="1626719964" sldId="349"/>
            <ac:spMk id="9" creationId="{6539B340-220A-4BCF-8221-52AD2494D6D9}"/>
          </ac:spMkLst>
        </pc:spChg>
        <pc:spChg chg="add del mod">
          <ac:chgData name="Mariano Augusto Cordoba" userId="f00d29081846fa85" providerId="LiveId" clId="{D0EAE973-B90A-4047-AD4B-75B024CACADB}" dt="2020-12-18T13:01:00.075" v="1136" actId="478"/>
          <ac:spMkLst>
            <pc:docMk/>
            <pc:sldMk cId="1626719964" sldId="349"/>
            <ac:spMk id="11" creationId="{D2B19D95-23A2-4345-8456-33AE6B819A4F}"/>
          </ac:spMkLst>
        </pc:spChg>
        <pc:spChg chg="add mod">
          <ac:chgData name="Mariano Augusto Cordoba" userId="f00d29081846fa85" providerId="LiveId" clId="{D0EAE973-B90A-4047-AD4B-75B024CACADB}" dt="2020-12-18T13:01:00.640" v="1137"/>
          <ac:spMkLst>
            <pc:docMk/>
            <pc:sldMk cId="1626719964" sldId="349"/>
            <ac:spMk id="12" creationId="{E0840308-8F58-4DA9-97C6-664B6276D5A3}"/>
          </ac:spMkLst>
        </pc:spChg>
        <pc:spChg chg="add mod">
          <ac:chgData name="Mariano Augusto Cordoba" userId="f00d29081846fa85" providerId="LiveId" clId="{D0EAE973-B90A-4047-AD4B-75B024CACADB}" dt="2020-12-18T13:24:00.127" v="1729" actId="1076"/>
          <ac:spMkLst>
            <pc:docMk/>
            <pc:sldMk cId="1626719964" sldId="349"/>
            <ac:spMk id="13" creationId="{C024F90C-D860-44A0-A7D1-E0A5C1247145}"/>
          </ac:spMkLst>
        </pc:spChg>
        <pc:picChg chg="del">
          <ac:chgData name="Mariano Augusto Cordoba" userId="f00d29081846fa85" providerId="LiveId" clId="{D0EAE973-B90A-4047-AD4B-75B024CACADB}" dt="2020-12-18T13:24:14.426" v="1731" actId="478"/>
          <ac:picMkLst>
            <pc:docMk/>
            <pc:sldMk cId="1626719964" sldId="349"/>
            <ac:picMk id="10" creationId="{B6E71232-C133-483A-BEFA-221D436B31D9}"/>
          </ac:picMkLst>
        </pc:picChg>
        <pc:picChg chg="add mod">
          <ac:chgData name="Mariano Augusto Cordoba" userId="f00d29081846fa85" providerId="LiveId" clId="{D0EAE973-B90A-4047-AD4B-75B024CACADB}" dt="2020-12-18T13:25:00.727" v="1734"/>
          <ac:picMkLst>
            <pc:docMk/>
            <pc:sldMk cId="1626719964" sldId="349"/>
            <ac:picMk id="14" creationId="{A74C1473-1201-4E67-9C91-8471ED104E57}"/>
          </ac:picMkLst>
        </pc:picChg>
        <pc:picChg chg="add mod">
          <ac:chgData name="Mariano Augusto Cordoba" userId="f00d29081846fa85" providerId="LiveId" clId="{D0EAE973-B90A-4047-AD4B-75B024CACADB}" dt="2020-12-18T13:25:00.727" v="1734"/>
          <ac:picMkLst>
            <pc:docMk/>
            <pc:sldMk cId="1626719964" sldId="349"/>
            <ac:picMk id="15" creationId="{D6BD365A-874C-4E37-9315-028575BF7EC3}"/>
          </ac:picMkLst>
        </pc:picChg>
      </pc:sldChg>
      <pc:sldChg chg="addSp modSp del mod">
        <pc:chgData name="Mariano Augusto Cordoba" userId="f00d29081846fa85" providerId="LiveId" clId="{D0EAE973-B90A-4047-AD4B-75B024CACADB}" dt="2020-12-18T13:24:34.191" v="1732" actId="47"/>
        <pc:sldMkLst>
          <pc:docMk/>
          <pc:sldMk cId="3174272242" sldId="469"/>
        </pc:sldMkLst>
        <pc:spChg chg="mod">
          <ac:chgData name="Mariano Augusto Cordoba" userId="f00d29081846fa85" providerId="LiveId" clId="{D0EAE973-B90A-4047-AD4B-75B024CACADB}" dt="2020-12-18T11:41:56.868" v="87" actId="20577"/>
          <ac:spMkLst>
            <pc:docMk/>
            <pc:sldMk cId="3174272242" sldId="469"/>
            <ac:spMk id="3" creationId="{F43DFD88-FBA1-4E30-BF4B-6B2E8B80951B}"/>
          </ac:spMkLst>
        </pc:spChg>
        <pc:picChg chg="add mod">
          <ac:chgData name="Mariano Augusto Cordoba" userId="f00d29081846fa85" providerId="LiveId" clId="{D0EAE973-B90A-4047-AD4B-75B024CACADB}" dt="2020-12-18T11:38:36.643" v="59"/>
          <ac:picMkLst>
            <pc:docMk/>
            <pc:sldMk cId="3174272242" sldId="469"/>
            <ac:picMk id="4" creationId="{938F5340-9F4A-42F7-8A43-C80EE71A87D1}"/>
          </ac:picMkLst>
        </pc:picChg>
        <pc:picChg chg="add mod">
          <ac:chgData name="Mariano Augusto Cordoba" userId="f00d29081846fa85" providerId="LiveId" clId="{D0EAE973-B90A-4047-AD4B-75B024CACADB}" dt="2020-12-18T11:38:36.643" v="59"/>
          <ac:picMkLst>
            <pc:docMk/>
            <pc:sldMk cId="3174272242" sldId="469"/>
            <ac:picMk id="5" creationId="{CD78B09D-CCFD-42BE-80A4-687287A8747D}"/>
          </ac:picMkLst>
        </pc:picChg>
      </pc:sldChg>
      <pc:sldChg chg="addSp modSp del">
        <pc:chgData name="Mariano Augusto Cordoba" userId="f00d29081846fa85" providerId="LiveId" clId="{D0EAE973-B90A-4047-AD4B-75B024CACADB}" dt="2020-12-18T13:24:38.763" v="1733" actId="47"/>
        <pc:sldMkLst>
          <pc:docMk/>
          <pc:sldMk cId="4024777520" sldId="470"/>
        </pc:sldMkLst>
        <pc:picChg chg="add mod">
          <ac:chgData name="Mariano Augusto Cordoba" userId="f00d29081846fa85" providerId="LiveId" clId="{D0EAE973-B90A-4047-AD4B-75B024CACADB}" dt="2020-12-18T11:38:39.236" v="60"/>
          <ac:picMkLst>
            <pc:docMk/>
            <pc:sldMk cId="4024777520" sldId="470"/>
            <ac:picMk id="4" creationId="{65F46D5D-4FE2-4906-8D67-8682F4FCAB47}"/>
          </ac:picMkLst>
        </pc:picChg>
        <pc:picChg chg="add mod">
          <ac:chgData name="Mariano Augusto Cordoba" userId="f00d29081846fa85" providerId="LiveId" clId="{D0EAE973-B90A-4047-AD4B-75B024CACADB}" dt="2020-12-18T11:38:39.236" v="60"/>
          <ac:picMkLst>
            <pc:docMk/>
            <pc:sldMk cId="4024777520" sldId="470"/>
            <ac:picMk id="5" creationId="{26689018-E789-4622-93CE-7950818A19F5}"/>
          </ac:picMkLst>
        </pc:picChg>
      </pc:sldChg>
      <pc:sldChg chg="addSp delSp modSp mod">
        <pc:chgData name="Mariano Augusto Cordoba" userId="f00d29081846fa85" providerId="LiveId" clId="{D0EAE973-B90A-4047-AD4B-75B024CACADB}" dt="2020-12-18T12:09:12.116" v="278" actId="1076"/>
        <pc:sldMkLst>
          <pc:docMk/>
          <pc:sldMk cId="2640225027" sldId="476"/>
        </pc:sldMkLst>
        <pc:spChg chg="del">
          <ac:chgData name="Mariano Augusto Cordoba" userId="f00d29081846fa85" providerId="LiveId" clId="{D0EAE973-B90A-4047-AD4B-75B024CACADB}" dt="2020-12-18T12:09:00.542" v="273" actId="478"/>
          <ac:spMkLst>
            <pc:docMk/>
            <pc:sldMk cId="2640225027" sldId="476"/>
            <ac:spMk id="8" creationId="{9AED075A-3C5A-471A-AC81-1A5B13A2D3A0}"/>
          </ac:spMkLst>
        </pc:spChg>
        <pc:spChg chg="del">
          <ac:chgData name="Mariano Augusto Cordoba" userId="f00d29081846fa85" providerId="LiveId" clId="{D0EAE973-B90A-4047-AD4B-75B024CACADB}" dt="2020-12-18T12:09:00.542" v="273" actId="478"/>
          <ac:spMkLst>
            <pc:docMk/>
            <pc:sldMk cId="2640225027" sldId="476"/>
            <ac:spMk id="10" creationId="{5A8CFEF5-4504-4E00-A5F6-E0C3C90FFDBF}"/>
          </ac:spMkLst>
        </pc:spChg>
        <pc:spChg chg="del">
          <ac:chgData name="Mariano Augusto Cordoba" userId="f00d29081846fa85" providerId="LiveId" clId="{D0EAE973-B90A-4047-AD4B-75B024CACADB}" dt="2020-12-18T12:09:00.542" v="273" actId="478"/>
          <ac:spMkLst>
            <pc:docMk/>
            <pc:sldMk cId="2640225027" sldId="476"/>
            <ac:spMk id="11" creationId="{BD830FA3-742A-456A-9105-638438A73D24}"/>
          </ac:spMkLst>
        </pc:spChg>
        <pc:spChg chg="del">
          <ac:chgData name="Mariano Augusto Cordoba" userId="f00d29081846fa85" providerId="LiveId" clId="{D0EAE973-B90A-4047-AD4B-75B024CACADB}" dt="2020-12-18T12:09:00.542" v="273" actId="478"/>
          <ac:spMkLst>
            <pc:docMk/>
            <pc:sldMk cId="2640225027" sldId="476"/>
            <ac:spMk id="13" creationId="{842AE32C-4A46-4EC2-BABA-B6ADFD500BA6}"/>
          </ac:spMkLst>
        </pc:spChg>
        <pc:graphicFrameChg chg="mod modGraphic">
          <ac:chgData name="Mariano Augusto Cordoba" userId="f00d29081846fa85" providerId="LiveId" clId="{D0EAE973-B90A-4047-AD4B-75B024CACADB}" dt="2020-12-18T12:08:32.487" v="271" actId="14734"/>
          <ac:graphicFrameMkLst>
            <pc:docMk/>
            <pc:sldMk cId="2640225027" sldId="476"/>
            <ac:graphicFrameMk id="3" creationId="{4B307C0A-E481-488E-9F47-065A97E11375}"/>
          </ac:graphicFrameMkLst>
        </pc:graphicFrameChg>
        <pc:graphicFrameChg chg="mod modGraphic">
          <ac:chgData name="Mariano Augusto Cordoba" userId="f00d29081846fa85" providerId="LiveId" clId="{D0EAE973-B90A-4047-AD4B-75B024CACADB}" dt="2020-12-18T12:01:57.932" v="212" actId="20577"/>
          <ac:graphicFrameMkLst>
            <pc:docMk/>
            <pc:sldMk cId="2640225027" sldId="476"/>
            <ac:graphicFrameMk id="9" creationId="{60C3BCA4-E930-4BB5-A7B1-DF465420F7DC}"/>
          </ac:graphicFrameMkLst>
        </pc:graphicFrameChg>
        <pc:picChg chg="del">
          <ac:chgData name="Mariano Augusto Cordoba" userId="f00d29081846fa85" providerId="LiveId" clId="{D0EAE973-B90A-4047-AD4B-75B024CACADB}" dt="2020-12-18T12:08:56.178" v="272" actId="478"/>
          <ac:picMkLst>
            <pc:docMk/>
            <pc:sldMk cId="2640225027" sldId="476"/>
            <ac:picMk id="4" creationId="{C1D7154E-5961-4419-9E18-1E6108DE7C58}"/>
          </ac:picMkLst>
        </pc:picChg>
        <pc:picChg chg="del">
          <ac:chgData name="Mariano Augusto Cordoba" userId="f00d29081846fa85" providerId="LiveId" clId="{D0EAE973-B90A-4047-AD4B-75B024CACADB}" dt="2020-12-18T12:09:00.542" v="273" actId="478"/>
          <ac:picMkLst>
            <pc:docMk/>
            <pc:sldMk cId="2640225027" sldId="476"/>
            <ac:picMk id="14" creationId="{87E26A88-FB2A-4DF0-91D4-F0F8A6D5F43C}"/>
          </ac:picMkLst>
        </pc:picChg>
        <pc:picChg chg="del">
          <ac:chgData name="Mariano Augusto Cordoba" userId="f00d29081846fa85" providerId="LiveId" clId="{D0EAE973-B90A-4047-AD4B-75B024CACADB}" dt="2020-12-18T12:09:00.542" v="273" actId="478"/>
          <ac:picMkLst>
            <pc:docMk/>
            <pc:sldMk cId="2640225027" sldId="476"/>
            <ac:picMk id="15" creationId="{EEC88B76-CAE9-4F4D-A601-9EE05148BA72}"/>
          </ac:picMkLst>
        </pc:picChg>
        <pc:picChg chg="add mod">
          <ac:chgData name="Mariano Augusto Cordoba" userId="f00d29081846fa85" providerId="LiveId" clId="{D0EAE973-B90A-4047-AD4B-75B024CACADB}" dt="2020-12-18T11:38:59.931" v="63"/>
          <ac:picMkLst>
            <pc:docMk/>
            <pc:sldMk cId="2640225027" sldId="476"/>
            <ac:picMk id="16" creationId="{72817373-5E81-4348-B266-1D84F1BDB849}"/>
          </ac:picMkLst>
        </pc:picChg>
        <pc:picChg chg="add mod">
          <ac:chgData name="Mariano Augusto Cordoba" userId="f00d29081846fa85" providerId="LiveId" clId="{D0EAE973-B90A-4047-AD4B-75B024CACADB}" dt="2020-12-18T11:38:59.931" v="63"/>
          <ac:picMkLst>
            <pc:docMk/>
            <pc:sldMk cId="2640225027" sldId="476"/>
            <ac:picMk id="17" creationId="{BDDF9999-2E64-4516-9952-C9628B9B9882}"/>
          </ac:picMkLst>
        </pc:picChg>
        <pc:picChg chg="add mod">
          <ac:chgData name="Mariano Augusto Cordoba" userId="f00d29081846fa85" providerId="LiveId" clId="{D0EAE973-B90A-4047-AD4B-75B024CACADB}" dt="2020-12-18T12:09:12.116" v="278" actId="1076"/>
          <ac:picMkLst>
            <pc:docMk/>
            <pc:sldMk cId="2640225027" sldId="476"/>
            <ac:picMk id="18" creationId="{670C99A7-5096-4BCC-A9BA-8FF025D07ED9}"/>
          </ac:picMkLst>
        </pc:picChg>
      </pc:sldChg>
      <pc:sldChg chg="addSp delSp modSp mod">
        <pc:chgData name="Mariano Augusto Cordoba" userId="f00d29081846fa85" providerId="LiveId" clId="{D0EAE973-B90A-4047-AD4B-75B024CACADB}" dt="2020-12-18T12:42:57.346" v="861" actId="1076"/>
        <pc:sldMkLst>
          <pc:docMk/>
          <pc:sldMk cId="1054367055" sldId="479"/>
        </pc:sldMkLst>
        <pc:spChg chg="add del mod ord">
          <ac:chgData name="Mariano Augusto Cordoba" userId="f00d29081846fa85" providerId="LiveId" clId="{D0EAE973-B90A-4047-AD4B-75B024CACADB}" dt="2020-12-18T12:12:07.653" v="457" actId="21"/>
          <ac:spMkLst>
            <pc:docMk/>
            <pc:sldMk cId="1054367055" sldId="479"/>
            <ac:spMk id="5" creationId="{E5A695F3-F42F-4A8C-B776-3741ED6AACCB}"/>
          </ac:spMkLst>
        </pc:spChg>
        <pc:spChg chg="add del mod ord">
          <ac:chgData name="Mariano Augusto Cordoba" userId="f00d29081846fa85" providerId="LiveId" clId="{D0EAE973-B90A-4047-AD4B-75B024CACADB}" dt="2020-12-18T12:12:07.653" v="457" actId="21"/>
          <ac:spMkLst>
            <pc:docMk/>
            <pc:sldMk cId="1054367055" sldId="479"/>
            <ac:spMk id="6" creationId="{8D0032E3-2593-4912-90D5-0640216856A7}"/>
          </ac:spMkLst>
        </pc:spChg>
        <pc:spChg chg="mod">
          <ac:chgData name="Mariano Augusto Cordoba" userId="f00d29081846fa85" providerId="LiveId" clId="{D0EAE973-B90A-4047-AD4B-75B024CACADB}" dt="2020-12-18T12:20:24.322" v="646" actId="1076"/>
          <ac:spMkLst>
            <pc:docMk/>
            <pc:sldMk cId="1054367055" sldId="479"/>
            <ac:spMk id="12" creationId="{E6BB8F91-C214-4336-A510-FFD63308E4EF}"/>
          </ac:spMkLst>
        </pc:spChg>
        <pc:spChg chg="add del mod ord">
          <ac:chgData name="Mariano Augusto Cordoba" userId="f00d29081846fa85" providerId="LiveId" clId="{D0EAE973-B90A-4047-AD4B-75B024CACADB}" dt="2020-12-18T12:23:26.104" v="730" actId="21"/>
          <ac:spMkLst>
            <pc:docMk/>
            <pc:sldMk cId="1054367055" sldId="479"/>
            <ac:spMk id="16" creationId="{4E9D827B-066A-41BE-B25F-4C8FDD66DB88}"/>
          </ac:spMkLst>
        </pc:spChg>
        <pc:spChg chg="add del mod ord">
          <ac:chgData name="Mariano Augusto Cordoba" userId="f00d29081846fa85" providerId="LiveId" clId="{D0EAE973-B90A-4047-AD4B-75B024CACADB}" dt="2020-12-18T12:23:26.104" v="730" actId="21"/>
          <ac:spMkLst>
            <pc:docMk/>
            <pc:sldMk cId="1054367055" sldId="479"/>
            <ac:spMk id="17" creationId="{89D483C7-FF22-472E-BBF8-3F95EB3ED8A1}"/>
          </ac:spMkLst>
        </pc:spChg>
        <pc:spChg chg="add del mod">
          <ac:chgData name="Mariano Augusto Cordoba" userId="f00d29081846fa85" providerId="LiveId" clId="{D0EAE973-B90A-4047-AD4B-75B024CACADB}" dt="2020-12-18T12:23:26.104" v="730" actId="21"/>
          <ac:spMkLst>
            <pc:docMk/>
            <pc:sldMk cId="1054367055" sldId="479"/>
            <ac:spMk id="19" creationId="{5353FB33-0E17-42DE-BFB3-88391D8150BB}"/>
          </ac:spMkLst>
        </pc:spChg>
        <pc:spChg chg="add del mod">
          <ac:chgData name="Mariano Augusto Cordoba" userId="f00d29081846fa85" providerId="LiveId" clId="{D0EAE973-B90A-4047-AD4B-75B024CACADB}" dt="2020-12-18T12:23:26.104" v="730" actId="21"/>
          <ac:spMkLst>
            <pc:docMk/>
            <pc:sldMk cId="1054367055" sldId="479"/>
            <ac:spMk id="20" creationId="{A9F188B8-4B5C-4EE6-9F2D-5EB10560C479}"/>
          </ac:spMkLst>
        </pc:spChg>
        <pc:spChg chg="add del mod">
          <ac:chgData name="Mariano Augusto Cordoba" userId="f00d29081846fa85" providerId="LiveId" clId="{D0EAE973-B90A-4047-AD4B-75B024CACADB}" dt="2020-12-18T12:42:40.866" v="856" actId="21"/>
          <ac:spMkLst>
            <pc:docMk/>
            <pc:sldMk cId="1054367055" sldId="479"/>
            <ac:spMk id="27" creationId="{0430553F-EA57-431E-8955-6A188ECA1C32}"/>
          </ac:spMkLst>
        </pc:spChg>
        <pc:spChg chg="add mod">
          <ac:chgData name="Mariano Augusto Cordoba" userId="f00d29081846fa85" providerId="LiveId" clId="{D0EAE973-B90A-4047-AD4B-75B024CACADB}" dt="2020-12-18T12:41:56.591" v="852" actId="20577"/>
          <ac:spMkLst>
            <pc:docMk/>
            <pc:sldMk cId="1054367055" sldId="479"/>
            <ac:spMk id="29" creationId="{B5CE7EDE-D74C-49A3-9886-C9E5A0B0578D}"/>
          </ac:spMkLst>
        </pc:spChg>
        <pc:spChg chg="add del mod">
          <ac:chgData name="Mariano Augusto Cordoba" userId="f00d29081846fa85" providerId="LiveId" clId="{D0EAE973-B90A-4047-AD4B-75B024CACADB}" dt="2020-12-18T12:42:43.412" v="858"/>
          <ac:spMkLst>
            <pc:docMk/>
            <pc:sldMk cId="1054367055" sldId="479"/>
            <ac:spMk id="31" creationId="{C19CB56E-F959-4783-91A1-346AC1AAFE18}"/>
          </ac:spMkLst>
        </pc:spChg>
        <pc:graphicFrameChg chg="del mod">
          <ac:chgData name="Mariano Augusto Cordoba" userId="f00d29081846fa85" providerId="LiveId" clId="{D0EAE973-B90A-4047-AD4B-75B024CACADB}" dt="2020-12-18T12:10:11.417" v="286" actId="478"/>
          <ac:graphicFrameMkLst>
            <pc:docMk/>
            <pc:sldMk cId="1054367055" sldId="479"/>
            <ac:graphicFrameMk id="9" creationId="{60C3BCA4-E930-4BB5-A7B1-DF465420F7DC}"/>
          </ac:graphicFrameMkLst>
        </pc:graphicFrameChg>
        <pc:picChg chg="del mod">
          <ac:chgData name="Mariano Augusto Cordoba" userId="f00d29081846fa85" providerId="LiveId" clId="{D0EAE973-B90A-4047-AD4B-75B024CACADB}" dt="2020-12-18T12:10:19.429" v="288" actId="478"/>
          <ac:picMkLst>
            <pc:docMk/>
            <pc:sldMk cId="1054367055" sldId="479"/>
            <ac:picMk id="3" creationId="{DE8C8397-2D40-4F20-B68A-CBEC5D18AAD9}"/>
          </ac:picMkLst>
        </pc:picChg>
        <pc:picChg chg="add del mod">
          <ac:chgData name="Mariano Augusto Cordoba" userId="f00d29081846fa85" providerId="LiveId" clId="{D0EAE973-B90A-4047-AD4B-75B024CACADB}" dt="2020-12-18T12:12:07.653" v="457" actId="21"/>
          <ac:picMkLst>
            <pc:docMk/>
            <pc:sldMk cId="1054367055" sldId="479"/>
            <ac:picMk id="4" creationId="{D6E9E195-F381-42B8-8424-7AB23B4BE07A}"/>
          </ac:picMkLst>
        </pc:picChg>
        <pc:picChg chg="add mod">
          <ac:chgData name="Mariano Augusto Cordoba" userId="f00d29081846fa85" providerId="LiveId" clId="{D0EAE973-B90A-4047-AD4B-75B024CACADB}" dt="2020-12-18T11:39:02.138" v="64"/>
          <ac:picMkLst>
            <pc:docMk/>
            <pc:sldMk cId="1054367055" sldId="479"/>
            <ac:picMk id="7" creationId="{EACF6573-FAF9-4E7C-82EB-84AAB3D2F8D9}"/>
          </ac:picMkLst>
        </pc:picChg>
        <pc:picChg chg="add mod">
          <ac:chgData name="Mariano Augusto Cordoba" userId="f00d29081846fa85" providerId="LiveId" clId="{D0EAE973-B90A-4047-AD4B-75B024CACADB}" dt="2020-12-18T11:39:02.138" v="64"/>
          <ac:picMkLst>
            <pc:docMk/>
            <pc:sldMk cId="1054367055" sldId="479"/>
            <ac:picMk id="8" creationId="{D0DB675D-5565-4E0E-A066-6F658A4AD0C8}"/>
          </ac:picMkLst>
        </pc:picChg>
        <pc:picChg chg="add del mod">
          <ac:chgData name="Mariano Augusto Cordoba" userId="f00d29081846fa85" providerId="LiveId" clId="{D0EAE973-B90A-4047-AD4B-75B024CACADB}" dt="2020-12-18T12:17:29.395" v="465" actId="478"/>
          <ac:picMkLst>
            <pc:docMk/>
            <pc:sldMk cId="1054367055" sldId="479"/>
            <ac:picMk id="10" creationId="{84C3F606-BD53-4011-9094-EDDC0CB8870F}"/>
          </ac:picMkLst>
        </pc:picChg>
        <pc:picChg chg="add del mod">
          <ac:chgData name="Mariano Augusto Cordoba" userId="f00d29081846fa85" providerId="LiveId" clId="{D0EAE973-B90A-4047-AD4B-75B024CACADB}" dt="2020-12-18T12:23:26.104" v="730" actId="21"/>
          <ac:picMkLst>
            <pc:docMk/>
            <pc:sldMk cId="1054367055" sldId="479"/>
            <ac:picMk id="13" creationId="{9D29C551-25C8-44A8-AEBE-408508B286E4}"/>
          </ac:picMkLst>
        </pc:picChg>
        <pc:picChg chg="add del mod">
          <ac:chgData name="Mariano Augusto Cordoba" userId="f00d29081846fa85" providerId="LiveId" clId="{D0EAE973-B90A-4047-AD4B-75B024CACADB}" dt="2020-12-18T12:18:03.791" v="477"/>
          <ac:picMkLst>
            <pc:docMk/>
            <pc:sldMk cId="1054367055" sldId="479"/>
            <ac:picMk id="15" creationId="{3120F874-E7CD-4BA9-A2B3-BB3878526568}"/>
          </ac:picMkLst>
        </pc:picChg>
        <pc:picChg chg="add del mod">
          <ac:chgData name="Mariano Augusto Cordoba" userId="f00d29081846fa85" providerId="LiveId" clId="{D0EAE973-B90A-4047-AD4B-75B024CACADB}" dt="2020-12-18T12:21:02.880" v="655"/>
          <ac:picMkLst>
            <pc:docMk/>
            <pc:sldMk cId="1054367055" sldId="479"/>
            <ac:picMk id="18" creationId="{DAE49696-D971-4720-BBEF-FB3C8E7A0E30}"/>
          </ac:picMkLst>
        </pc:picChg>
        <pc:picChg chg="add del mod modCrop">
          <ac:chgData name="Mariano Augusto Cordoba" userId="f00d29081846fa85" providerId="LiveId" clId="{D0EAE973-B90A-4047-AD4B-75B024CACADB}" dt="2020-12-18T12:42:40.866" v="856" actId="21"/>
          <ac:picMkLst>
            <pc:docMk/>
            <pc:sldMk cId="1054367055" sldId="479"/>
            <ac:picMk id="21" creationId="{7208D4CF-B5DC-4AEA-9A0B-6E0CC43D45BF}"/>
          </ac:picMkLst>
        </pc:picChg>
        <pc:picChg chg="add del mod">
          <ac:chgData name="Mariano Augusto Cordoba" userId="f00d29081846fa85" providerId="LiveId" clId="{D0EAE973-B90A-4047-AD4B-75B024CACADB}" dt="2020-12-18T12:24:39.142" v="738" actId="478"/>
          <ac:picMkLst>
            <pc:docMk/>
            <pc:sldMk cId="1054367055" sldId="479"/>
            <ac:picMk id="22" creationId="{15C4811A-CE06-45BE-8BC0-9EF9E62714D6}"/>
          </ac:picMkLst>
        </pc:picChg>
        <pc:picChg chg="add mod modCrop">
          <ac:chgData name="Mariano Augusto Cordoba" userId="f00d29081846fa85" providerId="LiveId" clId="{D0EAE973-B90A-4047-AD4B-75B024CACADB}" dt="2020-12-18T12:29:42.830" v="793" actId="14100"/>
          <ac:picMkLst>
            <pc:docMk/>
            <pc:sldMk cId="1054367055" sldId="479"/>
            <ac:picMk id="24" creationId="{096AFD8B-553E-45D7-B3B5-A12CFD2BF69B}"/>
          </ac:picMkLst>
        </pc:picChg>
        <pc:picChg chg="add mod modCrop">
          <ac:chgData name="Mariano Augusto Cordoba" userId="f00d29081846fa85" providerId="LiveId" clId="{D0EAE973-B90A-4047-AD4B-75B024CACADB}" dt="2020-12-18T12:29:51.686" v="796" actId="1076"/>
          <ac:picMkLst>
            <pc:docMk/>
            <pc:sldMk cId="1054367055" sldId="479"/>
            <ac:picMk id="26" creationId="{B7A13B40-5298-4736-A634-D965844E3DDE}"/>
          </ac:picMkLst>
        </pc:picChg>
        <pc:picChg chg="add mod modCrop">
          <ac:chgData name="Mariano Augusto Cordoba" userId="f00d29081846fa85" providerId="LiveId" clId="{D0EAE973-B90A-4047-AD4B-75B024CACADB}" dt="2020-12-18T12:29:55.046" v="797" actId="1076"/>
          <ac:picMkLst>
            <pc:docMk/>
            <pc:sldMk cId="1054367055" sldId="479"/>
            <ac:picMk id="28" creationId="{4418C574-893F-4387-A1D5-C62A48A20F04}"/>
          </ac:picMkLst>
        </pc:picChg>
        <pc:picChg chg="add del mod">
          <ac:chgData name="Mariano Augusto Cordoba" userId="f00d29081846fa85" providerId="LiveId" clId="{D0EAE973-B90A-4047-AD4B-75B024CACADB}" dt="2020-12-18T12:42:43.412" v="858"/>
          <ac:picMkLst>
            <pc:docMk/>
            <pc:sldMk cId="1054367055" sldId="479"/>
            <ac:picMk id="30" creationId="{2C3236A6-550B-4544-B377-5E675FFF7542}"/>
          </ac:picMkLst>
        </pc:picChg>
        <pc:picChg chg="add mod">
          <ac:chgData name="Mariano Augusto Cordoba" userId="f00d29081846fa85" providerId="LiveId" clId="{D0EAE973-B90A-4047-AD4B-75B024CACADB}" dt="2020-12-18T12:42:57.346" v="861" actId="1076"/>
          <ac:picMkLst>
            <pc:docMk/>
            <pc:sldMk cId="1054367055" sldId="479"/>
            <ac:picMk id="32" creationId="{BFD7D36A-D22D-4040-BF04-EC67606AFD6B}"/>
          </ac:picMkLst>
        </pc:picChg>
      </pc:sldChg>
      <pc:sldChg chg="addSp modSp mod">
        <pc:chgData name="Mariano Augusto Cordoba" userId="f00d29081846fa85" providerId="LiveId" clId="{D0EAE973-B90A-4047-AD4B-75B024CACADB}" dt="2020-12-18T14:01:09.690" v="1782" actId="20577"/>
        <pc:sldMkLst>
          <pc:docMk/>
          <pc:sldMk cId="3620654122" sldId="483"/>
        </pc:sldMkLst>
        <pc:spChg chg="mod">
          <ac:chgData name="Mariano Augusto Cordoba" userId="f00d29081846fa85" providerId="LiveId" clId="{D0EAE973-B90A-4047-AD4B-75B024CACADB}" dt="2020-12-18T14:01:09.690" v="1782" actId="20577"/>
          <ac:spMkLst>
            <pc:docMk/>
            <pc:sldMk cId="3620654122" sldId="483"/>
            <ac:spMk id="3" creationId="{C627CE0D-88DC-4243-AF43-09BD4C8584F3}"/>
          </ac:spMkLst>
        </pc:spChg>
        <pc:picChg chg="add mod">
          <ac:chgData name="Mariano Augusto Cordoba" userId="f00d29081846fa85" providerId="LiveId" clId="{D0EAE973-B90A-4047-AD4B-75B024CACADB}" dt="2020-12-18T11:39:09.865" v="66"/>
          <ac:picMkLst>
            <pc:docMk/>
            <pc:sldMk cId="3620654122" sldId="483"/>
            <ac:picMk id="4" creationId="{C66D12EA-FF99-4D1D-888A-6B20F89CD66F}"/>
          </ac:picMkLst>
        </pc:picChg>
        <pc:picChg chg="add mod">
          <ac:chgData name="Mariano Augusto Cordoba" userId="f00d29081846fa85" providerId="LiveId" clId="{D0EAE973-B90A-4047-AD4B-75B024CACADB}" dt="2020-12-18T11:39:09.865" v="66"/>
          <ac:picMkLst>
            <pc:docMk/>
            <pc:sldMk cId="3620654122" sldId="483"/>
            <ac:picMk id="5" creationId="{948FAC9F-BB95-4D86-AB39-41C50096EF0E}"/>
          </ac:picMkLst>
        </pc:picChg>
      </pc:sldChg>
      <pc:sldChg chg="addSp modSp ord">
        <pc:chgData name="Mariano Augusto Cordoba" userId="f00d29081846fa85" providerId="LiveId" clId="{D0EAE973-B90A-4047-AD4B-75B024CACADB}" dt="2020-12-18T12:56:14.306" v="1131"/>
        <pc:sldMkLst>
          <pc:docMk/>
          <pc:sldMk cId="34704706" sldId="487"/>
        </pc:sldMkLst>
        <pc:picChg chg="add mod">
          <ac:chgData name="Mariano Augusto Cordoba" userId="f00d29081846fa85" providerId="LiveId" clId="{D0EAE973-B90A-4047-AD4B-75B024CACADB}" dt="2020-12-18T11:38:44.597" v="61"/>
          <ac:picMkLst>
            <pc:docMk/>
            <pc:sldMk cId="34704706" sldId="487"/>
            <ac:picMk id="19" creationId="{AF0993E5-EFA7-4A63-AF84-79F994FA0AFA}"/>
          </ac:picMkLst>
        </pc:picChg>
        <pc:picChg chg="add mod">
          <ac:chgData name="Mariano Augusto Cordoba" userId="f00d29081846fa85" providerId="LiveId" clId="{D0EAE973-B90A-4047-AD4B-75B024CACADB}" dt="2020-12-18T11:38:44.597" v="61"/>
          <ac:picMkLst>
            <pc:docMk/>
            <pc:sldMk cId="34704706" sldId="487"/>
            <ac:picMk id="20" creationId="{202E907C-2FD5-4C11-BB2E-E9C6F88E47FA}"/>
          </ac:picMkLst>
        </pc:picChg>
      </pc:sldChg>
      <pc:sldChg chg="addSp modSp mod">
        <pc:chgData name="Mariano Augusto Cordoba" userId="f00d29081846fa85" providerId="LiveId" clId="{D0EAE973-B90A-4047-AD4B-75B024CACADB}" dt="2020-12-18T12:48:15.203" v="895" actId="313"/>
        <pc:sldMkLst>
          <pc:docMk/>
          <pc:sldMk cId="3914480756" sldId="488"/>
        </pc:sldMkLst>
        <pc:spChg chg="mod">
          <ac:chgData name="Mariano Augusto Cordoba" userId="f00d29081846fa85" providerId="LiveId" clId="{D0EAE973-B90A-4047-AD4B-75B024CACADB}" dt="2020-12-18T12:48:15.203" v="895" actId="313"/>
          <ac:spMkLst>
            <pc:docMk/>
            <pc:sldMk cId="3914480756" sldId="488"/>
            <ac:spMk id="3" creationId="{0DE40B9B-D6A7-43AE-959E-53004C133BCF}"/>
          </ac:spMkLst>
        </pc:spChg>
        <pc:picChg chg="add mod">
          <ac:chgData name="Mariano Augusto Cordoba" userId="f00d29081846fa85" providerId="LiveId" clId="{D0EAE973-B90A-4047-AD4B-75B024CACADB}" dt="2020-12-18T11:39:05.023" v="65"/>
          <ac:picMkLst>
            <pc:docMk/>
            <pc:sldMk cId="3914480756" sldId="488"/>
            <ac:picMk id="4" creationId="{054508FE-0F84-408D-AE8F-5DEFFF237DE2}"/>
          </ac:picMkLst>
        </pc:picChg>
        <pc:picChg chg="add mod">
          <ac:chgData name="Mariano Augusto Cordoba" userId="f00d29081846fa85" providerId="LiveId" clId="{D0EAE973-B90A-4047-AD4B-75B024CACADB}" dt="2020-12-18T11:39:05.023" v="65"/>
          <ac:picMkLst>
            <pc:docMk/>
            <pc:sldMk cId="3914480756" sldId="488"/>
            <ac:picMk id="5" creationId="{636963B7-5502-49FE-8205-7CD69CACB657}"/>
          </ac:picMkLst>
        </pc:picChg>
      </pc:sldChg>
      <pc:sldChg chg="addSp delSp modSp new mod">
        <pc:chgData name="Mariano Augusto Cordoba" userId="f00d29081846fa85" providerId="LiveId" clId="{D0EAE973-B90A-4047-AD4B-75B024CACADB}" dt="2020-12-18T12:47:52.632" v="894"/>
        <pc:sldMkLst>
          <pc:docMk/>
          <pc:sldMk cId="3738013140" sldId="489"/>
        </pc:sldMkLst>
        <pc:spChg chg="del">
          <ac:chgData name="Mariano Augusto Cordoba" userId="f00d29081846fa85" providerId="LiveId" clId="{D0EAE973-B90A-4047-AD4B-75B024CACADB}" dt="2020-12-18T12:46:34.887" v="867" actId="478"/>
          <ac:spMkLst>
            <pc:docMk/>
            <pc:sldMk cId="3738013140" sldId="489"/>
            <ac:spMk id="2" creationId="{CF0FFCF3-ADF9-4734-97BB-D6228A2A6AD7}"/>
          </ac:spMkLst>
        </pc:spChg>
        <pc:spChg chg="del">
          <ac:chgData name="Mariano Augusto Cordoba" userId="f00d29081846fa85" providerId="LiveId" clId="{D0EAE973-B90A-4047-AD4B-75B024CACADB}" dt="2020-12-18T12:46:21.588" v="863" actId="478"/>
          <ac:spMkLst>
            <pc:docMk/>
            <pc:sldMk cId="3738013140" sldId="489"/>
            <ac:spMk id="3" creationId="{8F1D89DE-6BEB-4E96-A0BC-5CF530B9B466}"/>
          </ac:spMkLst>
        </pc:spChg>
        <pc:spChg chg="add mod">
          <ac:chgData name="Mariano Augusto Cordoba" userId="f00d29081846fa85" providerId="LiveId" clId="{D0EAE973-B90A-4047-AD4B-75B024CACADB}" dt="2020-12-18T12:47:32.300" v="893"/>
          <ac:spMkLst>
            <pc:docMk/>
            <pc:sldMk cId="3738013140" sldId="489"/>
            <ac:spMk id="6" creationId="{20A772B6-85E2-48BE-AAEC-B857D8EDF3EE}"/>
          </ac:spMkLst>
        </pc:spChg>
        <pc:picChg chg="add mod">
          <ac:chgData name="Mariano Augusto Cordoba" userId="f00d29081846fa85" providerId="LiveId" clId="{D0EAE973-B90A-4047-AD4B-75B024CACADB}" dt="2020-12-18T12:46:59.070" v="874" actId="1076"/>
          <ac:picMkLst>
            <pc:docMk/>
            <pc:sldMk cId="3738013140" sldId="489"/>
            <ac:picMk id="5" creationId="{ECBE76B9-AAD3-4892-BCE7-27F08373104C}"/>
          </ac:picMkLst>
        </pc:picChg>
        <pc:picChg chg="add mod">
          <ac:chgData name="Mariano Augusto Cordoba" userId="f00d29081846fa85" providerId="LiveId" clId="{D0EAE973-B90A-4047-AD4B-75B024CACADB}" dt="2020-12-18T12:47:52.632" v="894"/>
          <ac:picMkLst>
            <pc:docMk/>
            <pc:sldMk cId="3738013140" sldId="489"/>
            <ac:picMk id="7" creationId="{C86E67B8-17D6-43CC-8650-F0E43596AEF2}"/>
          </ac:picMkLst>
        </pc:picChg>
        <pc:picChg chg="add mod">
          <ac:chgData name="Mariano Augusto Cordoba" userId="f00d29081846fa85" providerId="LiveId" clId="{D0EAE973-B90A-4047-AD4B-75B024CACADB}" dt="2020-12-18T12:47:52.632" v="894"/>
          <ac:picMkLst>
            <pc:docMk/>
            <pc:sldMk cId="3738013140" sldId="489"/>
            <ac:picMk id="8" creationId="{336803E2-F87E-4845-947C-5A4142B30928}"/>
          </ac:picMkLst>
        </pc:picChg>
      </pc:sldChg>
      <pc:sldChg chg="new del">
        <pc:chgData name="Mariano Augusto Cordoba" userId="f00d29081846fa85" providerId="LiveId" clId="{D0EAE973-B90A-4047-AD4B-75B024CACADB}" dt="2020-12-18T12:57:00.210" v="1134" actId="47"/>
        <pc:sldMkLst>
          <pc:docMk/>
          <pc:sldMk cId="2245151347" sldId="49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4F109-85B2-401A-B137-CE4C8A734C9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491EC963-EC46-4F08-B359-15EFD6577232}">
      <dgm:prSet custT="1"/>
      <dgm:spPr/>
      <dgm:t>
        <a:bodyPr/>
        <a:lstStyle/>
        <a:p>
          <a:endParaRPr lang="es-AR" sz="4000" dirty="0"/>
        </a:p>
      </dgm:t>
    </dgm:pt>
    <dgm:pt modelId="{757BD908-F500-4E01-8A95-0A79A6C126D6}" type="parTrans" cxnId="{FF2A4D30-F46B-4F80-BD46-9465EE3B1ED3}">
      <dgm:prSet/>
      <dgm:spPr/>
      <dgm:t>
        <a:bodyPr/>
        <a:lstStyle/>
        <a:p>
          <a:endParaRPr lang="es-AR"/>
        </a:p>
      </dgm:t>
    </dgm:pt>
    <dgm:pt modelId="{F036224F-BE29-4F18-BC2A-9CE9B2657BF0}" type="sibTrans" cxnId="{FF2A4D30-F46B-4F80-BD46-9465EE3B1ED3}">
      <dgm:prSet/>
      <dgm:spPr/>
      <dgm:t>
        <a:bodyPr/>
        <a:lstStyle/>
        <a:p>
          <a:endParaRPr lang="es-AR"/>
        </a:p>
      </dgm:t>
    </dgm:pt>
    <dgm:pt modelId="{EC2027B2-64E6-45CD-A1EA-DC45FF998E08}">
      <dgm:prSet phldrT="[Texto]" custT="1"/>
      <dgm:spPr/>
      <dgm:t>
        <a:bodyPr/>
        <a:lstStyle/>
        <a:p>
          <a:pPr>
            <a:spcAft>
              <a:spcPts val="0"/>
            </a:spcAft>
          </a:pPr>
          <a:endParaRPr lang="es-AR" sz="1400" dirty="0"/>
        </a:p>
      </dgm:t>
    </dgm:pt>
    <dgm:pt modelId="{91F7B1A7-B566-4701-90C4-E4A539F891F9}" type="sibTrans" cxnId="{05F69B91-F931-4030-992E-2160D123F72B}">
      <dgm:prSet/>
      <dgm:spPr/>
      <dgm:t>
        <a:bodyPr/>
        <a:lstStyle/>
        <a:p>
          <a:endParaRPr lang="es-AR"/>
        </a:p>
      </dgm:t>
    </dgm:pt>
    <dgm:pt modelId="{4C193EC7-8551-4CD7-B589-00149F097017}" type="parTrans" cxnId="{05F69B91-F931-4030-992E-2160D123F72B}">
      <dgm:prSet/>
      <dgm:spPr/>
      <dgm:t>
        <a:bodyPr/>
        <a:lstStyle/>
        <a:p>
          <a:endParaRPr lang="es-AR"/>
        </a:p>
      </dgm:t>
    </dgm:pt>
    <dgm:pt modelId="{62818194-CACB-47D1-AE53-AAD644958AD1}">
      <dgm:prSet phldrT="[Texto]" custT="1"/>
      <dgm:spPr/>
      <dgm:t>
        <a:bodyPr/>
        <a:lstStyle/>
        <a:p>
          <a:endParaRPr lang="es-AR" sz="2400" dirty="0"/>
        </a:p>
      </dgm:t>
    </dgm:pt>
    <dgm:pt modelId="{894355FD-E804-43FD-96BC-7AA5BCD7F6D5}" type="sibTrans" cxnId="{94E8E04C-BB16-41B6-AE1E-33310050A96D}">
      <dgm:prSet/>
      <dgm:spPr/>
      <dgm:t>
        <a:bodyPr/>
        <a:lstStyle/>
        <a:p>
          <a:endParaRPr lang="es-AR"/>
        </a:p>
      </dgm:t>
    </dgm:pt>
    <dgm:pt modelId="{C4C93BF6-A809-4F61-9942-B05B6F1B9093}" type="parTrans" cxnId="{94E8E04C-BB16-41B6-AE1E-33310050A96D}">
      <dgm:prSet/>
      <dgm:spPr/>
      <dgm:t>
        <a:bodyPr/>
        <a:lstStyle/>
        <a:p>
          <a:endParaRPr lang="es-AR"/>
        </a:p>
      </dgm:t>
    </dgm:pt>
    <dgm:pt modelId="{FE59A047-5D73-49AA-A6EA-78E10A2BEC8F}">
      <dgm:prSet phldrT="[Texto]" custT="1"/>
      <dgm:spPr/>
      <dgm:t>
        <a:bodyPr/>
        <a:lstStyle/>
        <a:p>
          <a:endParaRPr lang="es-AR" sz="2000" dirty="0"/>
        </a:p>
      </dgm:t>
    </dgm:pt>
    <dgm:pt modelId="{8DD3A546-6593-4558-959F-F84A50497E65}" type="sibTrans" cxnId="{2527486F-CE46-460B-8635-86030A18A3E1}">
      <dgm:prSet/>
      <dgm:spPr/>
      <dgm:t>
        <a:bodyPr/>
        <a:lstStyle/>
        <a:p>
          <a:endParaRPr lang="es-AR"/>
        </a:p>
      </dgm:t>
    </dgm:pt>
    <dgm:pt modelId="{88B5ADC8-6287-4EA9-831D-FFC67CDD9064}" type="parTrans" cxnId="{2527486F-CE46-460B-8635-86030A18A3E1}">
      <dgm:prSet/>
      <dgm:spPr/>
      <dgm:t>
        <a:bodyPr/>
        <a:lstStyle/>
        <a:p>
          <a:endParaRPr lang="es-AR"/>
        </a:p>
      </dgm:t>
    </dgm:pt>
    <dgm:pt modelId="{9A862A97-7017-433A-819A-3BDE86A6A2B7}" type="pres">
      <dgm:prSet presAssocID="{2444F109-85B2-401A-B137-CE4C8A734C98}" presName="arrowDiagram" presStyleCnt="0">
        <dgm:presLayoutVars>
          <dgm:chMax val="5"/>
          <dgm:dir/>
          <dgm:resizeHandles val="exact"/>
        </dgm:presLayoutVars>
      </dgm:prSet>
      <dgm:spPr/>
    </dgm:pt>
    <dgm:pt modelId="{AE14240E-AFFF-46F3-A590-2DB3B0F7E00A}" type="pres">
      <dgm:prSet presAssocID="{2444F109-85B2-401A-B137-CE4C8A734C98}" presName="arrow" presStyleLbl="bgShp" presStyleIdx="0" presStyleCnt="1" custScaleY="97260" custLinFactNeighborX="-3311" custLinFactNeighborY="5088"/>
      <dgm:spPr/>
    </dgm:pt>
    <dgm:pt modelId="{976673D4-7654-4635-B28B-CB5813020A90}" type="pres">
      <dgm:prSet presAssocID="{2444F109-85B2-401A-B137-CE4C8A734C98}" presName="arrowDiagram4" presStyleCnt="0"/>
      <dgm:spPr/>
    </dgm:pt>
    <dgm:pt modelId="{FBDD3BBC-7412-46F0-8E9A-32F25F81E414}" type="pres">
      <dgm:prSet presAssocID="{EC2027B2-64E6-45CD-A1EA-DC45FF998E08}" presName="bullet4a" presStyleLbl="node1" presStyleIdx="0" presStyleCnt="4" custLinFactNeighborX="72093" custLinFactNeighborY="-38294"/>
      <dgm:spPr/>
    </dgm:pt>
    <dgm:pt modelId="{9EB67A5E-A022-4FC7-B8F8-41E115D2F260}" type="pres">
      <dgm:prSet presAssocID="{EC2027B2-64E6-45CD-A1EA-DC45FF998E08}" presName="textBox4a" presStyleLbl="revTx" presStyleIdx="0" presStyleCnt="4" custScaleX="254835" custLinFactNeighborX="13198" custLinFactNeighborY="8751">
        <dgm:presLayoutVars>
          <dgm:bulletEnabled val="1"/>
        </dgm:presLayoutVars>
      </dgm:prSet>
      <dgm:spPr/>
    </dgm:pt>
    <dgm:pt modelId="{9D5BFA92-1AEB-44A7-87FB-C959FD7DC41B}" type="pres">
      <dgm:prSet presAssocID="{62818194-CACB-47D1-AE53-AAD644958AD1}" presName="bullet4b" presStyleLbl="node1" presStyleIdx="1" presStyleCnt="4" custLinFactNeighborX="87149" custLinFactNeighborY="8039"/>
      <dgm:spPr/>
    </dgm:pt>
    <dgm:pt modelId="{5D29D13A-543A-4583-85E0-A5D3EC0DD44C}" type="pres">
      <dgm:prSet presAssocID="{62818194-CACB-47D1-AE53-AAD644958AD1}" presName="textBox4b" presStyleLbl="revTx" presStyleIdx="1" presStyleCnt="4" custLinFactNeighborX="31311" custLinFactNeighborY="3729">
        <dgm:presLayoutVars>
          <dgm:bulletEnabled val="1"/>
        </dgm:presLayoutVars>
      </dgm:prSet>
      <dgm:spPr/>
    </dgm:pt>
    <dgm:pt modelId="{51AC4183-6D3A-454A-8FC6-968BCB0D5FF4}" type="pres">
      <dgm:prSet presAssocID="{491EC963-EC46-4F08-B359-15EFD6577232}" presName="bullet4c" presStyleLbl="node1" presStyleIdx="2" presStyleCnt="4" custLinFactX="13018" custLinFactNeighborX="100000" custLinFactNeighborY="30729"/>
      <dgm:spPr/>
    </dgm:pt>
    <dgm:pt modelId="{25B4DB3C-3006-47D2-B297-043F6E99F965}" type="pres">
      <dgm:prSet presAssocID="{491EC963-EC46-4F08-B359-15EFD6577232}" presName="textBox4c" presStyleLbl="revTx" presStyleIdx="2" presStyleCnt="4">
        <dgm:presLayoutVars>
          <dgm:bulletEnabled val="1"/>
        </dgm:presLayoutVars>
      </dgm:prSet>
      <dgm:spPr/>
    </dgm:pt>
    <dgm:pt modelId="{461ECCE7-B1B3-492A-BF91-CA47249473BC}" type="pres">
      <dgm:prSet presAssocID="{FE59A047-5D73-49AA-A6EA-78E10A2BEC8F}" presName="bullet4d" presStyleLbl="node1" presStyleIdx="3" presStyleCnt="4" custLinFactNeighborX="-2429" custLinFactNeighborY="45283"/>
      <dgm:spPr/>
    </dgm:pt>
    <dgm:pt modelId="{B0BFE622-3703-4879-9445-BCD17A18335D}" type="pres">
      <dgm:prSet presAssocID="{FE59A047-5D73-49AA-A6EA-78E10A2BEC8F}" presName="textBox4d" presStyleLbl="revTx" presStyleIdx="3" presStyleCnt="4" custLinFactNeighborX="25440" custLinFactNeighborY="-7076">
        <dgm:presLayoutVars>
          <dgm:bulletEnabled val="1"/>
        </dgm:presLayoutVars>
      </dgm:prSet>
      <dgm:spPr/>
    </dgm:pt>
  </dgm:ptLst>
  <dgm:cxnLst>
    <dgm:cxn modelId="{FF2A4D30-F46B-4F80-BD46-9465EE3B1ED3}" srcId="{2444F109-85B2-401A-B137-CE4C8A734C98}" destId="{491EC963-EC46-4F08-B359-15EFD6577232}" srcOrd="2" destOrd="0" parTransId="{757BD908-F500-4E01-8A95-0A79A6C126D6}" sibTransId="{F036224F-BE29-4F18-BC2A-9CE9B2657BF0}"/>
    <dgm:cxn modelId="{DC2BDA63-5967-44A8-ABF2-B9FDE0C990BA}" type="presOf" srcId="{FE59A047-5D73-49AA-A6EA-78E10A2BEC8F}" destId="{B0BFE622-3703-4879-9445-BCD17A18335D}" srcOrd="0" destOrd="0" presId="urn:microsoft.com/office/officeart/2005/8/layout/arrow2"/>
    <dgm:cxn modelId="{94E8E04C-BB16-41B6-AE1E-33310050A96D}" srcId="{2444F109-85B2-401A-B137-CE4C8A734C98}" destId="{62818194-CACB-47D1-AE53-AAD644958AD1}" srcOrd="1" destOrd="0" parTransId="{C4C93BF6-A809-4F61-9942-B05B6F1B9093}" sibTransId="{894355FD-E804-43FD-96BC-7AA5BCD7F6D5}"/>
    <dgm:cxn modelId="{2527486F-CE46-460B-8635-86030A18A3E1}" srcId="{2444F109-85B2-401A-B137-CE4C8A734C98}" destId="{FE59A047-5D73-49AA-A6EA-78E10A2BEC8F}" srcOrd="3" destOrd="0" parTransId="{88B5ADC8-6287-4EA9-831D-FFC67CDD9064}" sibTransId="{8DD3A546-6593-4558-959F-F84A50497E65}"/>
    <dgm:cxn modelId="{D1FE976F-B37F-40C8-8772-AC1A8FDBFE93}" type="presOf" srcId="{491EC963-EC46-4F08-B359-15EFD6577232}" destId="{25B4DB3C-3006-47D2-B297-043F6E99F965}" srcOrd="0" destOrd="0" presId="urn:microsoft.com/office/officeart/2005/8/layout/arrow2"/>
    <dgm:cxn modelId="{3EACBF50-7D0B-4B3F-AE7D-664B962170C1}" type="presOf" srcId="{EC2027B2-64E6-45CD-A1EA-DC45FF998E08}" destId="{9EB67A5E-A022-4FC7-B8F8-41E115D2F260}" srcOrd="0" destOrd="0" presId="urn:microsoft.com/office/officeart/2005/8/layout/arrow2"/>
    <dgm:cxn modelId="{66E8BE56-4D69-470A-8315-5BDF3A499B4A}" type="presOf" srcId="{62818194-CACB-47D1-AE53-AAD644958AD1}" destId="{5D29D13A-543A-4583-85E0-A5D3EC0DD44C}" srcOrd="0" destOrd="0" presId="urn:microsoft.com/office/officeart/2005/8/layout/arrow2"/>
    <dgm:cxn modelId="{05F69B91-F931-4030-992E-2160D123F72B}" srcId="{2444F109-85B2-401A-B137-CE4C8A734C98}" destId="{EC2027B2-64E6-45CD-A1EA-DC45FF998E08}" srcOrd="0" destOrd="0" parTransId="{4C193EC7-8551-4CD7-B589-00149F097017}" sibTransId="{91F7B1A7-B566-4701-90C4-E4A539F891F9}"/>
    <dgm:cxn modelId="{2E1708C2-2FF4-4354-BF75-A037E739E1B0}" type="presOf" srcId="{2444F109-85B2-401A-B137-CE4C8A734C98}" destId="{9A862A97-7017-433A-819A-3BDE86A6A2B7}" srcOrd="0" destOrd="0" presId="urn:microsoft.com/office/officeart/2005/8/layout/arrow2"/>
    <dgm:cxn modelId="{89975434-513E-4FC2-AABF-46E1DE7A59A7}" type="presParOf" srcId="{9A862A97-7017-433A-819A-3BDE86A6A2B7}" destId="{AE14240E-AFFF-46F3-A590-2DB3B0F7E00A}" srcOrd="0" destOrd="0" presId="urn:microsoft.com/office/officeart/2005/8/layout/arrow2"/>
    <dgm:cxn modelId="{259E951A-B2AA-4D17-B38D-E59187ACC7CB}" type="presParOf" srcId="{9A862A97-7017-433A-819A-3BDE86A6A2B7}" destId="{976673D4-7654-4635-B28B-CB5813020A90}" srcOrd="1" destOrd="0" presId="urn:microsoft.com/office/officeart/2005/8/layout/arrow2"/>
    <dgm:cxn modelId="{CBA30310-012B-4E18-9D4C-0B7014EF7162}" type="presParOf" srcId="{976673D4-7654-4635-B28B-CB5813020A90}" destId="{FBDD3BBC-7412-46F0-8E9A-32F25F81E414}" srcOrd="0" destOrd="0" presId="urn:microsoft.com/office/officeart/2005/8/layout/arrow2"/>
    <dgm:cxn modelId="{80109161-593E-40DA-9794-7C0813ADFDFC}" type="presParOf" srcId="{976673D4-7654-4635-B28B-CB5813020A90}" destId="{9EB67A5E-A022-4FC7-B8F8-41E115D2F260}" srcOrd="1" destOrd="0" presId="urn:microsoft.com/office/officeart/2005/8/layout/arrow2"/>
    <dgm:cxn modelId="{45C69677-395D-4CCD-BAE0-32FCDA5C7769}" type="presParOf" srcId="{976673D4-7654-4635-B28B-CB5813020A90}" destId="{9D5BFA92-1AEB-44A7-87FB-C959FD7DC41B}" srcOrd="2" destOrd="0" presId="urn:microsoft.com/office/officeart/2005/8/layout/arrow2"/>
    <dgm:cxn modelId="{0FA9EBCE-3F71-4A12-A419-139732AEF20E}" type="presParOf" srcId="{976673D4-7654-4635-B28B-CB5813020A90}" destId="{5D29D13A-543A-4583-85E0-A5D3EC0DD44C}" srcOrd="3" destOrd="0" presId="urn:microsoft.com/office/officeart/2005/8/layout/arrow2"/>
    <dgm:cxn modelId="{142CB0B8-A1B5-43F2-97BF-2B2F9A707982}" type="presParOf" srcId="{976673D4-7654-4635-B28B-CB5813020A90}" destId="{51AC4183-6D3A-454A-8FC6-968BCB0D5FF4}" srcOrd="4" destOrd="0" presId="urn:microsoft.com/office/officeart/2005/8/layout/arrow2"/>
    <dgm:cxn modelId="{973E786F-ECAF-46F6-86DC-2DC9210FC91C}" type="presParOf" srcId="{976673D4-7654-4635-B28B-CB5813020A90}" destId="{25B4DB3C-3006-47D2-B297-043F6E99F965}" srcOrd="5" destOrd="0" presId="urn:microsoft.com/office/officeart/2005/8/layout/arrow2"/>
    <dgm:cxn modelId="{8DCAACDE-6E23-4D69-A027-3D64D6F5503E}" type="presParOf" srcId="{976673D4-7654-4635-B28B-CB5813020A90}" destId="{461ECCE7-B1B3-492A-BF91-CA47249473BC}" srcOrd="6" destOrd="0" presId="urn:microsoft.com/office/officeart/2005/8/layout/arrow2"/>
    <dgm:cxn modelId="{CD9AB387-99ED-4868-87BD-DECB62417BA0}" type="presParOf" srcId="{976673D4-7654-4635-B28B-CB5813020A90}" destId="{B0BFE622-3703-4879-9445-BCD17A18335D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4240E-AFFF-46F3-A590-2DB3B0F7E00A}">
      <dsp:nvSpPr>
        <dsp:cNvPr id="0" name=""/>
        <dsp:cNvSpPr/>
      </dsp:nvSpPr>
      <dsp:spPr>
        <a:xfrm>
          <a:off x="0" y="489756"/>
          <a:ext cx="7370064" cy="448007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D3BBC-7412-46F0-8E9A-32F25F81E414}">
      <dsp:nvSpPr>
        <dsp:cNvPr id="0" name=""/>
        <dsp:cNvSpPr/>
      </dsp:nvSpPr>
      <dsp:spPr>
        <a:xfrm>
          <a:off x="930642" y="3552606"/>
          <a:ext cx="169511" cy="1695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67A5E-A022-4FC7-B8F8-41E115D2F260}">
      <dsp:nvSpPr>
        <dsp:cNvPr id="0" name=""/>
        <dsp:cNvSpPr/>
      </dsp:nvSpPr>
      <dsp:spPr>
        <a:xfrm>
          <a:off x="83846" y="3798211"/>
          <a:ext cx="3211636" cy="1096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21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s-AR" sz="1400" kern="1200" dirty="0"/>
        </a:p>
      </dsp:txBody>
      <dsp:txXfrm>
        <a:off x="83846" y="3798211"/>
        <a:ext cx="3211636" cy="1096297"/>
      </dsp:txXfrm>
    </dsp:sp>
    <dsp:sp modelId="{9D5BFA92-1AEB-44A7-87FB-C959FD7DC41B}">
      <dsp:nvSpPr>
        <dsp:cNvPr id="0" name=""/>
        <dsp:cNvSpPr/>
      </dsp:nvSpPr>
      <dsp:spPr>
        <a:xfrm>
          <a:off x="2262989" y="2569795"/>
          <a:ext cx="294802" cy="2948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9D13A-543A-4583-85E0-A5D3EC0DD44C}">
      <dsp:nvSpPr>
        <dsp:cNvPr id="0" name=""/>
        <dsp:cNvSpPr/>
      </dsp:nvSpPr>
      <dsp:spPr>
        <a:xfrm>
          <a:off x="2638078" y="2771995"/>
          <a:ext cx="1547713" cy="2105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2400" kern="1200" dirty="0"/>
        </a:p>
      </dsp:txBody>
      <dsp:txXfrm>
        <a:off x="2638078" y="2771995"/>
        <a:ext cx="1547713" cy="2105074"/>
      </dsp:txXfrm>
    </dsp:sp>
    <dsp:sp modelId="{51AC4183-6D3A-454A-8FC6-968BCB0D5FF4}">
      <dsp:nvSpPr>
        <dsp:cNvPr id="0" name=""/>
        <dsp:cNvSpPr/>
      </dsp:nvSpPr>
      <dsp:spPr>
        <a:xfrm>
          <a:off x="3976823" y="1876609"/>
          <a:ext cx="390613" cy="3906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4DB3C-3006-47D2-B297-043F6E99F965}">
      <dsp:nvSpPr>
        <dsp:cNvPr id="0" name=""/>
        <dsp:cNvSpPr/>
      </dsp:nvSpPr>
      <dsp:spPr>
        <a:xfrm>
          <a:off x="3730667" y="1951884"/>
          <a:ext cx="1547713" cy="284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978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4000" kern="1200" dirty="0"/>
        </a:p>
      </dsp:txBody>
      <dsp:txXfrm>
        <a:off x="3730667" y="1951884"/>
        <a:ext cx="1547713" cy="2846687"/>
      </dsp:txXfrm>
    </dsp:sp>
    <dsp:sp modelId="{461ECCE7-B1B3-492A-BF91-CA47249473BC}">
      <dsp:nvSpPr>
        <dsp:cNvPr id="0" name=""/>
        <dsp:cNvSpPr/>
      </dsp:nvSpPr>
      <dsp:spPr>
        <a:xfrm>
          <a:off x="5188284" y="1471179"/>
          <a:ext cx="523274" cy="523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FE622-3703-4879-9445-BCD17A18335D}">
      <dsp:nvSpPr>
        <dsp:cNvPr id="0" name=""/>
        <dsp:cNvSpPr/>
      </dsp:nvSpPr>
      <dsp:spPr>
        <a:xfrm>
          <a:off x="5822350" y="1262162"/>
          <a:ext cx="1547713" cy="330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72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2000" kern="1200" dirty="0"/>
        </a:p>
      </dsp:txBody>
      <dsp:txXfrm>
        <a:off x="5822350" y="1262162"/>
        <a:ext cx="1547713" cy="3302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19AE6-15A8-436B-8460-963157239DF5}" type="datetimeFigureOut">
              <a:rPr lang="en-US" smtClean="0"/>
              <a:t>18-Dec-20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88BCE-C11D-49FE-875C-9EFC251629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70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10E02-58C7-4157-96FC-5482E9D1EE78}" type="datetimeFigureOut">
              <a:rPr lang="es-AR" smtClean="0"/>
              <a:t>18/12/2020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8B5D4-6E19-49D2-97A4-398A122A1A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635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EBCA4-FB43-49FD-AADE-D8D79CA1FF28}" type="slidenum">
              <a:rPr lang="es-AR" smtClean="0"/>
              <a:t>5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1433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616507"/>
            <a:ext cx="10079831" cy="1109452"/>
          </a:xfrm>
        </p:spPr>
        <p:txBody>
          <a:bodyPr anchor="b">
            <a:normAutofit/>
          </a:bodyPr>
          <a:lstStyle>
            <a:lvl1pPr algn="ctr"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1900238"/>
            <a:ext cx="10079831" cy="3895513"/>
          </a:xfrm>
        </p:spPr>
        <p:txBody>
          <a:bodyPr/>
          <a:lstStyle>
            <a:lvl1pPr marL="0" indent="0" algn="ctr">
              <a:buNone/>
              <a:defRPr sz="264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9808-ECDF-416A-A62B-838EF4453CB8}" type="datetimeFigureOut">
              <a:rPr lang="es-AR" smtClean="0"/>
              <a:t>18/12/2020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1849-49F7-4AD9-BB47-886ED074559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37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3985" y="221817"/>
            <a:ext cx="11591806" cy="1126280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985" y="1585914"/>
            <a:ext cx="11591806" cy="5043486"/>
          </a:xfrm>
        </p:spPr>
        <p:txBody>
          <a:bodyPr/>
          <a:lstStyle>
            <a:lvl1pPr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9808-ECDF-416A-A62B-838EF4453CB8}" type="datetimeFigureOut">
              <a:rPr lang="es-AR" smtClean="0"/>
              <a:t>18/12/2020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1849-49F7-4AD9-BB47-886ED074559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960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112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TITULO</a:t>
            </a:r>
            <a:br>
              <a:rPr lang="es-ES" dirty="0"/>
            </a:br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1671638"/>
            <a:ext cx="11591806" cy="4957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D9808-ECDF-416A-A62B-838EF4453CB8}" type="datetimeFigureOut">
              <a:rPr lang="es-AR" smtClean="0"/>
              <a:t>18/12/2020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A1849-49F7-4AD9-BB47-886ED074559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70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marL="0" algn="l" defTabSz="457200" rtl="0" eaLnBrk="1" latinLnBrk="0" hangingPunct="1">
        <a:lnSpc>
          <a:spcPct val="90000"/>
        </a:lnSpc>
        <a:spcBef>
          <a:spcPct val="0"/>
        </a:spcBef>
        <a:buNone/>
        <a:defRPr lang="en-US" sz="3520" b="1" kern="1200" dirty="0">
          <a:solidFill>
            <a:srgbClr val="08A8D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png"/><Relationship Id="rId5" Type="http://schemas.openxmlformats.org/officeDocument/2006/relationships/diagramData" Target="../diagrams/data1.xml"/><Relationship Id="rId10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" y="-1"/>
            <a:ext cx="13431157" cy="75596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43325" y="490289"/>
            <a:ext cx="8809283" cy="574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de Materia Orgánica del Suelo de la provincia de Córdoba</a:t>
            </a:r>
          </a:p>
          <a:p>
            <a:endParaRPr lang="es-A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Agr. (Dr.) Mariano Córdoba</a:t>
            </a:r>
          </a:p>
          <a:p>
            <a:endParaRPr lang="es-A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Fitopatología y Modelización Agrícola (NTA – CONICET),</a:t>
            </a:r>
          </a:p>
          <a:p>
            <a:r>
              <a:rPr lang="es-A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Ciencias Agropecuarias, Universidad Nacional de Córdoba.</a:t>
            </a:r>
          </a:p>
          <a:p>
            <a:pPr algn="ctr"/>
            <a:endParaRPr lang="es-AR" sz="553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1" b="16080"/>
          <a:stretch/>
        </p:blipFill>
        <p:spPr>
          <a:xfrm>
            <a:off x="770127" y="1797348"/>
            <a:ext cx="1777811" cy="880706"/>
          </a:xfrm>
          <a:prstGeom prst="rect">
            <a:avLst/>
          </a:prstGeom>
        </p:spPr>
      </p:pic>
      <p:pic>
        <p:nvPicPr>
          <p:cNvPr id="6" name="Picture 2" descr="Matafuegos Córdoba | Clientes">
            <a:extLst>
              <a:ext uri="{FF2B5EF4-FFF2-40B4-BE49-F238E27FC236}">
                <a16:creationId xmlns:a16="http://schemas.microsoft.com/office/drawing/2014/main" id="{01F22EAD-CB73-4487-929D-34AD08342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80" y="2962664"/>
            <a:ext cx="1384546" cy="69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1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65CA3E-4345-46CC-BF86-7AAC4D03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Próximos pasos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27CE0D-88DC-4243-AF43-09BD4C85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Recopilar nuevos datos</a:t>
            </a:r>
          </a:p>
          <a:p>
            <a:r>
              <a:rPr lang="es-AR" dirty="0"/>
              <a:t>Plataforma para la carga de datos</a:t>
            </a:r>
          </a:p>
          <a:p>
            <a:r>
              <a:rPr lang="es-AR" dirty="0"/>
              <a:t>Actualización del mapa de MO</a:t>
            </a:r>
          </a:p>
          <a:p>
            <a:r>
              <a:rPr lang="es-AR" dirty="0"/>
              <a:t>Evaluación de cambios temporales</a:t>
            </a:r>
          </a:p>
          <a:p>
            <a:r>
              <a:rPr lang="es-AR" dirty="0"/>
              <a:t>Mapeo de otra propiedades</a:t>
            </a:r>
          </a:p>
          <a:p>
            <a:r>
              <a:rPr lang="es-AR" dirty="0"/>
              <a:t>…</a:t>
            </a:r>
          </a:p>
          <a:p>
            <a:endParaRPr lang="es-AR" dirty="0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66D12EA-FF99-4D1D-888A-6B20F89CD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89" b="28294"/>
          <a:stretch/>
        </p:blipFill>
        <p:spPr>
          <a:xfrm>
            <a:off x="1900631" y="7004820"/>
            <a:ext cx="772615" cy="431248"/>
          </a:xfrm>
          <a:prstGeom prst="rect">
            <a:avLst/>
          </a:prstGeom>
        </p:spPr>
      </p:pic>
      <p:pic>
        <p:nvPicPr>
          <p:cNvPr id="5" name="Picture 2" descr="Matafuegos Córdoba | Clientes">
            <a:extLst>
              <a:ext uri="{FF2B5EF4-FFF2-40B4-BE49-F238E27FC236}">
                <a16:creationId xmlns:a16="http://schemas.microsoft.com/office/drawing/2014/main" id="{948FAC9F-BB95-4D86-AB39-41C50096E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8" y="7004820"/>
            <a:ext cx="829887" cy="4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654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3432378" cy="75596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99" y="3578566"/>
            <a:ext cx="13432378" cy="163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028" dirty="0">
                <a:solidFill>
                  <a:srgbClr val="08A8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¡Muchas gracias!</a:t>
            </a:r>
          </a:p>
          <a:p>
            <a:pPr algn="ctr"/>
            <a:r>
              <a:rPr lang="es-AR" sz="2514" dirty="0">
                <a:solidFill>
                  <a:srgbClr val="08A8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marianoacba@agro.unc.edu.ar</a:t>
            </a:r>
          </a:p>
          <a:p>
            <a:pPr algn="ctr"/>
            <a:endParaRPr lang="es-AR" sz="2464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10588" b="7749"/>
          <a:stretch/>
        </p:blipFill>
        <p:spPr>
          <a:xfrm>
            <a:off x="2779714" y="580037"/>
            <a:ext cx="1409514" cy="775977"/>
          </a:xfrm>
          <a:prstGeom prst="rect">
            <a:avLst/>
          </a:prstGeom>
        </p:spPr>
      </p:pic>
      <p:pic>
        <p:nvPicPr>
          <p:cNvPr id="5" name="Picture 2" descr="Matafuegos Córdoba | Clientes">
            <a:extLst>
              <a:ext uri="{FF2B5EF4-FFF2-40B4-BE49-F238E27FC236}">
                <a16:creationId xmlns:a16="http://schemas.microsoft.com/office/drawing/2014/main" id="{D29EFF91-0C95-4E69-9B5F-9361741AD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90" y="658537"/>
            <a:ext cx="1237949" cy="6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288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Antecedentes</a:t>
            </a:r>
            <a:endParaRPr lang="en-U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C89C45D-BD22-4512-85D1-AA5A6C26D0DF}"/>
              </a:ext>
            </a:extLst>
          </p:cNvPr>
          <p:cNvSpPr txBox="1">
            <a:spLocks/>
          </p:cNvSpPr>
          <p:nvPr/>
        </p:nvSpPr>
        <p:spPr>
          <a:xfrm>
            <a:off x="923984" y="1512762"/>
            <a:ext cx="11591806" cy="50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2018. Estudio de la dinámica territorial e inmobiliaria en la Provincia de Córdoba 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2019. Se profundiza la investigación para el mapeo de variables de suelo, MO. </a:t>
            </a: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AR" sz="2000" dirty="0"/>
              <a:t>Trabajo colaborativo (INTA, Secretaría de Agricultura) </a:t>
            </a: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AR" sz="2000" dirty="0"/>
              <a:t>Metodología basada en mapeo digital del suelo (MDS)</a:t>
            </a: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AR" sz="2000" dirty="0"/>
              <a:t>Incorporación y mejora de </a:t>
            </a:r>
            <a:r>
              <a:rPr lang="es-AR" sz="2000" dirty="0" err="1"/>
              <a:t>co-variables</a:t>
            </a:r>
            <a:r>
              <a:rPr lang="es-AR" sz="2000" dirty="0"/>
              <a:t> desarrolladas en IDECOR</a:t>
            </a: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AR" sz="2000" dirty="0"/>
              <a:t>Modelos predictivos alternativos</a:t>
            </a: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r>
              <a:rPr lang="es-AR" sz="2000" dirty="0"/>
              <a:t>Articular información de diversas instituciones (BPA, INTA, CONICET, UNC, UNRC, empresas privadas)</a:t>
            </a: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2020. Presentación y publicación del mapa de MO</a:t>
            </a:r>
          </a:p>
          <a:p>
            <a:pPr lvl="1" algn="just">
              <a:spcBef>
                <a:spcPts val="1200"/>
              </a:spcBef>
              <a:spcAft>
                <a:spcPts val="600"/>
              </a:spcAft>
            </a:pPr>
            <a:endParaRPr lang="es-AR" sz="2000" dirty="0"/>
          </a:p>
          <a:p>
            <a:pPr lvl="1" algn="just">
              <a:spcBef>
                <a:spcPts val="1200"/>
              </a:spcBef>
            </a:pPr>
            <a:endParaRPr lang="es-AR" sz="2000" dirty="0"/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EA10E2EC-C6C3-4CBE-A9B4-F7BEC9C83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89" b="28294"/>
          <a:stretch/>
        </p:blipFill>
        <p:spPr>
          <a:xfrm>
            <a:off x="1900631" y="7004820"/>
            <a:ext cx="772615" cy="431248"/>
          </a:xfrm>
          <a:prstGeom prst="rect">
            <a:avLst/>
          </a:prstGeom>
        </p:spPr>
      </p:pic>
      <p:pic>
        <p:nvPicPr>
          <p:cNvPr id="8" name="Picture 2" descr="Matafuegos Córdoba | Clientes">
            <a:extLst>
              <a:ext uri="{FF2B5EF4-FFF2-40B4-BE49-F238E27FC236}">
                <a16:creationId xmlns:a16="http://schemas.microsoft.com/office/drawing/2014/main" id="{4BD20448-A031-4CA3-8D9D-CBB6329F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8" y="7004820"/>
            <a:ext cx="829887" cy="4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7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05CA3FDD-D042-4D68-9A4D-918E775B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49797"/>
          <a:stretch/>
        </p:blipFill>
        <p:spPr>
          <a:xfrm>
            <a:off x="3013673" y="2081340"/>
            <a:ext cx="1384805" cy="2045037"/>
          </a:xfrm>
          <a:prstGeom prst="rect">
            <a:avLst/>
          </a:prstGeom>
        </p:spPr>
      </p:pic>
      <p:pic>
        <p:nvPicPr>
          <p:cNvPr id="15" name="Imagen 14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59965D66-D2A6-4299-9E86-07737BDB14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3899" r="42543" b="4090"/>
          <a:stretch/>
        </p:blipFill>
        <p:spPr>
          <a:xfrm>
            <a:off x="9874429" y="4032573"/>
            <a:ext cx="1239659" cy="1728000"/>
          </a:xfrm>
          <a:prstGeom prst="rect">
            <a:avLst/>
          </a:prstGeom>
        </p:spPr>
      </p:pic>
      <p:pic>
        <p:nvPicPr>
          <p:cNvPr id="13" name="Imagen 12" descr="Imagen que contiene texto, mapa, alimentos&#10;&#10;Descripción generada automáticamente">
            <a:extLst>
              <a:ext uri="{FF2B5EF4-FFF2-40B4-BE49-F238E27FC236}">
                <a16:creationId xmlns:a16="http://schemas.microsoft.com/office/drawing/2014/main" id="{3B51B781-A7DB-498E-94C7-3FCD54F1D8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720" r="45019" b="4271"/>
          <a:stretch/>
        </p:blipFill>
        <p:spPr>
          <a:xfrm>
            <a:off x="10419867" y="1349927"/>
            <a:ext cx="1528437" cy="226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78A599-D4BD-40AD-891A-16CA70BE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Mapeo de materia orgánica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9DB41CE-64DC-4B0D-925D-D98B20F5A1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8775095"/>
              </p:ext>
            </p:extLst>
          </p:nvPr>
        </p:nvGraphicFramePr>
        <p:xfrm>
          <a:off x="2807208" y="995930"/>
          <a:ext cx="7370064" cy="505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357441A9-C3A0-4996-8DE8-B7E8BA5CF786}"/>
              </a:ext>
            </a:extLst>
          </p:cNvPr>
          <p:cNvSpPr txBox="1"/>
          <p:nvPr/>
        </p:nvSpPr>
        <p:spPr>
          <a:xfrm>
            <a:off x="2177674" y="4210773"/>
            <a:ext cx="2074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accent1">
                    <a:lumMod val="50000"/>
                  </a:schemeClr>
                </a:solidFill>
              </a:rPr>
              <a:t>      Base de Datos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71A4890-A6E5-47CC-8717-A8E7E917614C}"/>
              </a:ext>
            </a:extLst>
          </p:cNvPr>
          <p:cNvSpPr txBox="1"/>
          <p:nvPr/>
        </p:nvSpPr>
        <p:spPr>
          <a:xfrm>
            <a:off x="1352135" y="4682087"/>
            <a:ext cx="2280613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3280" indent="-183280">
              <a:buFont typeface="Arial" panose="020B0604020202020204" pitchFamily="34" charset="0"/>
              <a:buChar char="•"/>
            </a:pPr>
            <a:r>
              <a:rPr lang="es-AR" sz="1200" b="1" dirty="0"/>
              <a:t>Pre</a:t>
            </a:r>
            <a:r>
              <a:rPr lang="en-US" sz="1200" b="1" dirty="0"/>
              <a:t>-</a:t>
            </a:r>
            <a:r>
              <a:rPr lang="es-AR" sz="1200" b="1" dirty="0"/>
              <a:t>procesamiento datos</a:t>
            </a:r>
          </a:p>
          <a:p>
            <a:pPr marL="183280" indent="-183280">
              <a:buFont typeface="Arial" panose="020B0604020202020204" pitchFamily="34" charset="0"/>
              <a:buChar char="•"/>
            </a:pPr>
            <a:r>
              <a:rPr lang="es-AR" sz="1200" b="1" dirty="0"/>
              <a:t>Generación de </a:t>
            </a:r>
            <a:r>
              <a:rPr lang="es-AR" sz="1200" b="1" dirty="0" err="1"/>
              <a:t>co-variables</a:t>
            </a:r>
            <a:r>
              <a:rPr lang="es-AR" sz="1200" b="1" dirty="0"/>
              <a:t>  </a:t>
            </a:r>
          </a:p>
          <a:p>
            <a:pPr marL="183280" indent="-183280">
              <a:buFont typeface="Arial" panose="020B0604020202020204" pitchFamily="34" charset="0"/>
              <a:buChar char="•"/>
            </a:pPr>
            <a:r>
              <a:rPr lang="es-AR" sz="1200" b="1" dirty="0"/>
              <a:t>Muestra:</a:t>
            </a:r>
            <a:r>
              <a:rPr lang="es-AR" sz="1200" dirty="0"/>
              <a:t>                                   MO + Variables Explicativas                                 (&gt;3200)</a:t>
            </a:r>
          </a:p>
          <a:p>
            <a:pPr marL="183280" indent="-183280">
              <a:buFont typeface="Arial" panose="020B0604020202020204" pitchFamily="34" charset="0"/>
              <a:buChar char="•"/>
            </a:pPr>
            <a:r>
              <a:rPr lang="es-AR" sz="1200" b="1" dirty="0"/>
              <a:t>Grilla predicción:</a:t>
            </a:r>
            <a:r>
              <a:rPr lang="es-AR" sz="1200" dirty="0"/>
              <a:t>             Variables Explicativas           (&gt;620000 celdas de 500 m)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46FF95-9005-4DB3-A58D-C4A726146217}"/>
              </a:ext>
            </a:extLst>
          </p:cNvPr>
          <p:cNvSpPr txBox="1"/>
          <p:nvPr/>
        </p:nvSpPr>
        <p:spPr>
          <a:xfrm>
            <a:off x="4671257" y="3985545"/>
            <a:ext cx="1711255" cy="21236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3280" indent="-183280">
              <a:buFont typeface="Arial" panose="020B0604020202020204" pitchFamily="34" charset="0"/>
              <a:buChar char="•"/>
            </a:pPr>
            <a:r>
              <a:rPr lang="es-AR" sz="1200" dirty="0"/>
              <a:t>Aprendizaje Automáticos      (</a:t>
            </a:r>
            <a:r>
              <a:rPr lang="es-AR" sz="1200" dirty="0" err="1"/>
              <a:t>Random</a:t>
            </a:r>
            <a:r>
              <a:rPr lang="es-AR" sz="1200" dirty="0"/>
              <a:t> Forest, </a:t>
            </a:r>
            <a:r>
              <a:rPr lang="es-AR" sz="1200" dirty="0" err="1"/>
              <a:t>Boosted</a:t>
            </a:r>
            <a:r>
              <a:rPr lang="es-AR" sz="1200" dirty="0"/>
              <a:t> </a:t>
            </a:r>
            <a:r>
              <a:rPr lang="es-AR" sz="1200" dirty="0" err="1"/>
              <a:t>Regression</a:t>
            </a:r>
            <a:r>
              <a:rPr lang="es-AR" sz="1200" dirty="0"/>
              <a:t> </a:t>
            </a:r>
            <a:r>
              <a:rPr lang="es-AR" sz="1200" dirty="0" err="1"/>
              <a:t>Tree</a:t>
            </a:r>
            <a:r>
              <a:rPr lang="es-AR" sz="1200" dirty="0"/>
              <a:t>, SVM…)</a:t>
            </a:r>
          </a:p>
          <a:p>
            <a:pPr marL="183280" indent="-183280">
              <a:buFont typeface="Arial" panose="020B0604020202020204" pitchFamily="34" charset="0"/>
              <a:buChar char="•"/>
            </a:pPr>
            <a:r>
              <a:rPr lang="es-AR" sz="1200" dirty="0"/>
              <a:t>Técnicas Geoestadísticas (</a:t>
            </a:r>
            <a:r>
              <a:rPr lang="es-AR" sz="1200" dirty="0" err="1"/>
              <a:t>Kriging</a:t>
            </a:r>
            <a:r>
              <a:rPr lang="en-US" sz="1200" dirty="0"/>
              <a:t>:</a:t>
            </a:r>
            <a:r>
              <a:rPr lang="es-AR" sz="1200" dirty="0"/>
              <a:t> ordinario, universal, regresión…)</a:t>
            </a:r>
          </a:p>
          <a:p>
            <a:pPr marL="183280" indent="-183280">
              <a:buFont typeface="Arial" panose="020B0604020202020204" pitchFamily="34" charset="0"/>
              <a:buChar char="•"/>
            </a:pPr>
            <a:r>
              <a:rPr lang="es-AR" sz="1200" dirty="0"/>
              <a:t>Híbridos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E80512-1DD2-4308-94A4-565BF8EF08DA}"/>
              </a:ext>
            </a:extLst>
          </p:cNvPr>
          <p:cNvSpPr txBox="1"/>
          <p:nvPr/>
        </p:nvSpPr>
        <p:spPr>
          <a:xfrm>
            <a:off x="4470811" y="2876579"/>
            <a:ext cx="153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accent1">
                    <a:lumMod val="50000"/>
                  </a:schemeClr>
                </a:solidFill>
              </a:rPr>
              <a:t>Construcción de Modelos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B800ABF-B1CB-49D5-9F5C-37D6AC77CB15}"/>
              </a:ext>
            </a:extLst>
          </p:cNvPr>
          <p:cNvSpPr txBox="1"/>
          <p:nvPr/>
        </p:nvSpPr>
        <p:spPr>
          <a:xfrm>
            <a:off x="6219707" y="2184462"/>
            <a:ext cx="1454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accent1">
                    <a:lumMod val="50000"/>
                  </a:schemeClr>
                </a:solidFill>
              </a:rPr>
              <a:t>Evaluación de Modelos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3962CF-F705-49EA-A3F6-1149F200B348}"/>
              </a:ext>
            </a:extLst>
          </p:cNvPr>
          <p:cNvSpPr txBox="1"/>
          <p:nvPr/>
        </p:nvSpPr>
        <p:spPr>
          <a:xfrm>
            <a:off x="6619651" y="3368357"/>
            <a:ext cx="171125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3280" indent="-183280">
              <a:buFont typeface="Arial" panose="020B0604020202020204" pitchFamily="34" charset="0"/>
              <a:buChar char="•"/>
            </a:pPr>
            <a:r>
              <a:rPr lang="es-AR" sz="1200" dirty="0"/>
              <a:t>Selección según capacidad predictiva                         (error de predicción)</a:t>
            </a:r>
          </a:p>
          <a:p>
            <a:pPr marL="183280" indent="-183280">
              <a:buFont typeface="Arial" panose="020B0604020202020204" pitchFamily="34" charset="0"/>
              <a:buChar char="•"/>
            </a:pPr>
            <a:r>
              <a:rPr lang="es-AR" sz="1200" dirty="0"/>
              <a:t>Validación Cruzada</a:t>
            </a:r>
            <a:endParaRPr lang="es-AR" sz="9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D49D05-E735-47F5-9B5F-0162A5E69617}"/>
              </a:ext>
            </a:extLst>
          </p:cNvPr>
          <p:cNvSpPr txBox="1"/>
          <p:nvPr/>
        </p:nvSpPr>
        <p:spPr>
          <a:xfrm>
            <a:off x="7695048" y="1957029"/>
            <a:ext cx="121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accent1">
                    <a:lumMod val="50000"/>
                  </a:schemeClr>
                </a:solidFill>
              </a:rPr>
              <a:t>Predicción</a:t>
            </a:r>
          </a:p>
        </p:txBody>
      </p:sp>
      <p:pic>
        <p:nvPicPr>
          <p:cNvPr id="14" name="Imagen 13" descr="Imagen que contiene texto, mapa, alimentos&#10;&#10;Descripción generada automáticamente">
            <a:extLst>
              <a:ext uri="{FF2B5EF4-FFF2-40B4-BE49-F238E27FC236}">
                <a16:creationId xmlns:a16="http://schemas.microsoft.com/office/drawing/2014/main" id="{5ED8F382-347B-4FDA-A206-A6DE2D98DD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3060" r="44488" b="4931"/>
          <a:stretch/>
        </p:blipFill>
        <p:spPr>
          <a:xfrm>
            <a:off x="11240566" y="4010615"/>
            <a:ext cx="1164513" cy="1728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F8BA7F0-74E1-4B90-8AA4-DCEC7FAE77E3}"/>
              </a:ext>
            </a:extLst>
          </p:cNvPr>
          <p:cNvSpPr txBox="1"/>
          <p:nvPr/>
        </p:nvSpPr>
        <p:spPr>
          <a:xfrm>
            <a:off x="9874429" y="3648670"/>
            <a:ext cx="245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accent1">
                    <a:lumMod val="50000"/>
                  </a:schemeClr>
                </a:solidFill>
              </a:rPr>
              <a:t>Incertidumbre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F9695EB-B01F-490C-A047-AE236D49D0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04"/>
          <a:stretch/>
        </p:blipFill>
        <p:spPr>
          <a:xfrm>
            <a:off x="1352135" y="1951216"/>
            <a:ext cx="1472756" cy="2261812"/>
          </a:xfrm>
          <a:prstGeom prst="rect">
            <a:avLst/>
          </a:prstGeom>
        </p:spPr>
      </p:pic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AF0993E5-EFA7-4A63-AF84-79F994FA0AF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5889" b="28294"/>
          <a:stretch/>
        </p:blipFill>
        <p:spPr>
          <a:xfrm>
            <a:off x="1900631" y="7004820"/>
            <a:ext cx="772615" cy="431248"/>
          </a:xfrm>
          <a:prstGeom prst="rect">
            <a:avLst/>
          </a:prstGeom>
        </p:spPr>
      </p:pic>
      <p:pic>
        <p:nvPicPr>
          <p:cNvPr id="20" name="Picture 2" descr="Matafuegos Córdoba | Clientes">
            <a:extLst>
              <a:ext uri="{FF2B5EF4-FFF2-40B4-BE49-F238E27FC236}">
                <a16:creationId xmlns:a16="http://schemas.microsoft.com/office/drawing/2014/main" id="{202E907C-2FD5-4C11-BB2E-E9C6F88E4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8" y="7004820"/>
            <a:ext cx="829887" cy="4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/>
      <p:bldP spid="10" grpId="0" animBg="1"/>
      <p:bldP spid="11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9;p23">
            <a:extLst>
              <a:ext uri="{FF2B5EF4-FFF2-40B4-BE49-F238E27FC236}">
                <a16:creationId xmlns:a16="http://schemas.microsoft.com/office/drawing/2014/main" id="{03E1F9D5-E2C5-4867-9C01-6CD6C3979819}"/>
              </a:ext>
            </a:extLst>
          </p:cNvPr>
          <p:cNvSpPr txBox="1"/>
          <p:nvPr/>
        </p:nvSpPr>
        <p:spPr>
          <a:xfrm>
            <a:off x="6585995" y="1641466"/>
            <a:ext cx="2963351" cy="2201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34372" tIns="134372" rIns="134372" bIns="134372" anchor="t" anchorCtr="0">
            <a:noAutofit/>
          </a:bodyPr>
          <a:lstStyle/>
          <a:p>
            <a:r>
              <a:rPr lang="en" sz="1600" b="1" u="sng" dirty="0">
                <a:latin typeface="Economica"/>
                <a:ea typeface="Economica"/>
                <a:cs typeface="Economica"/>
                <a:sym typeface="Economica"/>
              </a:rPr>
              <a:t>Suelo:</a:t>
            </a:r>
            <a:endParaRPr sz="1600" b="1" u="sng" dirty="0">
              <a:latin typeface="Economica"/>
              <a:ea typeface="Economica"/>
              <a:cs typeface="Economica"/>
              <a:sym typeface="Economica"/>
            </a:endParaRPr>
          </a:p>
          <a:p>
            <a:r>
              <a:rPr lang="en" sz="1600" dirty="0">
                <a:latin typeface="Economica"/>
                <a:ea typeface="Economica"/>
                <a:cs typeface="Economica"/>
                <a:sym typeface="Economica"/>
              </a:rPr>
              <a:t>Indice de Productividad</a:t>
            </a:r>
            <a:endParaRPr sz="1600" dirty="0">
              <a:latin typeface="Economica"/>
              <a:ea typeface="Economica"/>
              <a:cs typeface="Economica"/>
              <a:sym typeface="Economica"/>
            </a:endParaRP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Drenaje</a:t>
            </a: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Profundidad efectiva</a:t>
            </a: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Textura</a:t>
            </a: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Alcalinidad</a:t>
            </a: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Tipo de Suelo</a:t>
            </a: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Arcilla</a:t>
            </a:r>
            <a:endParaRPr sz="1600" dirty="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5" name="Google Shape;150;p23">
            <a:extLst>
              <a:ext uri="{FF2B5EF4-FFF2-40B4-BE49-F238E27FC236}">
                <a16:creationId xmlns:a16="http://schemas.microsoft.com/office/drawing/2014/main" id="{34481EF7-E429-4655-91B8-365714DC1C09}"/>
              </a:ext>
            </a:extLst>
          </p:cNvPr>
          <p:cNvSpPr txBox="1"/>
          <p:nvPr/>
        </p:nvSpPr>
        <p:spPr>
          <a:xfrm>
            <a:off x="2930733" y="5369762"/>
            <a:ext cx="2963351" cy="7044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34372" tIns="134372" rIns="134372" bIns="134372" anchor="t" anchorCtr="0">
            <a:noAutofit/>
          </a:bodyPr>
          <a:lstStyle/>
          <a:p>
            <a:r>
              <a:rPr lang="en" sz="1600" b="1" u="sng" dirty="0">
                <a:latin typeface="Economica"/>
                <a:ea typeface="Economica"/>
                <a:cs typeface="Economica"/>
                <a:sym typeface="Economica"/>
              </a:rPr>
              <a:t>Posición:</a:t>
            </a:r>
            <a:endParaRPr sz="1600" b="1" u="sng" dirty="0">
              <a:latin typeface="Economica"/>
              <a:ea typeface="Economica"/>
              <a:cs typeface="Economica"/>
              <a:sym typeface="Economica"/>
            </a:endParaRP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Coordenadas x e y</a:t>
            </a:r>
          </a:p>
          <a:p>
            <a:endParaRPr sz="1600" dirty="0">
              <a:latin typeface="Economica"/>
              <a:ea typeface="Economica"/>
              <a:cs typeface="Economica"/>
              <a:sym typeface="Economica"/>
            </a:endParaRPr>
          </a:p>
          <a:p>
            <a:endParaRPr sz="1600" dirty="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6" name="Google Shape;151;p23">
            <a:extLst>
              <a:ext uri="{FF2B5EF4-FFF2-40B4-BE49-F238E27FC236}">
                <a16:creationId xmlns:a16="http://schemas.microsoft.com/office/drawing/2014/main" id="{DC144EF3-4F33-4929-A8C7-85BFBD4297B5}"/>
              </a:ext>
            </a:extLst>
          </p:cNvPr>
          <p:cNvSpPr txBox="1"/>
          <p:nvPr/>
        </p:nvSpPr>
        <p:spPr>
          <a:xfrm>
            <a:off x="2930735" y="1641467"/>
            <a:ext cx="2963351" cy="17841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34372" tIns="134372" rIns="134372" bIns="134372" anchor="t" anchorCtr="0">
            <a:noAutofit/>
          </a:bodyPr>
          <a:lstStyle/>
          <a:p>
            <a:r>
              <a:rPr lang="en" sz="1600" b="1" u="sng" dirty="0">
                <a:latin typeface="Economica"/>
                <a:ea typeface="Economica"/>
                <a:cs typeface="Economica"/>
                <a:sym typeface="Economica"/>
              </a:rPr>
              <a:t>Clima:</a:t>
            </a:r>
            <a:endParaRPr sz="1600" b="1" u="sng" dirty="0">
              <a:latin typeface="Economica"/>
              <a:ea typeface="Economica"/>
              <a:cs typeface="Economica"/>
              <a:sym typeface="Economica"/>
            </a:endParaRPr>
          </a:p>
          <a:p>
            <a:r>
              <a:rPr lang="en" sz="1600" dirty="0">
                <a:latin typeface="Economica"/>
                <a:ea typeface="Economica"/>
                <a:cs typeface="Economica"/>
                <a:sym typeface="Economica"/>
              </a:rPr>
              <a:t>Precipitación media anual</a:t>
            </a:r>
            <a:endParaRPr sz="1600" dirty="0">
              <a:latin typeface="Economica"/>
              <a:ea typeface="Economica"/>
              <a:cs typeface="Economica"/>
              <a:sym typeface="Economica"/>
            </a:endParaRPr>
          </a:p>
          <a:p>
            <a:r>
              <a:rPr lang="en" sz="1600" dirty="0">
                <a:latin typeface="Economica"/>
                <a:ea typeface="Economica"/>
                <a:cs typeface="Economica"/>
                <a:sym typeface="Economica"/>
              </a:rPr>
              <a:t>Régimen de Temperaturas</a:t>
            </a:r>
            <a:endParaRPr sz="1600" dirty="0">
              <a:latin typeface="Economica"/>
              <a:ea typeface="Economica"/>
              <a:cs typeface="Economica"/>
              <a:sym typeface="Economica"/>
            </a:endParaRP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Déficit hídrico</a:t>
            </a: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Evapotranspiración</a:t>
            </a:r>
            <a:endParaRPr sz="1600" dirty="0">
              <a:latin typeface="Economica"/>
              <a:ea typeface="Economica"/>
              <a:cs typeface="Economica"/>
              <a:sym typeface="Economica"/>
            </a:endParaRPr>
          </a:p>
          <a:p>
            <a:r>
              <a:rPr lang="en" sz="1600" dirty="0">
                <a:latin typeface="Economica"/>
                <a:ea typeface="Economica"/>
                <a:cs typeface="Economica"/>
                <a:sym typeface="Economica"/>
              </a:rPr>
              <a:t>Severidad de sequía</a:t>
            </a:r>
            <a:endParaRPr sz="1600" dirty="0">
              <a:latin typeface="Economica"/>
              <a:ea typeface="Economica"/>
              <a:cs typeface="Economica"/>
              <a:sym typeface="Economica"/>
            </a:endParaRPr>
          </a:p>
          <a:p>
            <a:endParaRPr sz="1600" dirty="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" name="Google Shape;150;p23">
            <a:extLst>
              <a:ext uri="{FF2B5EF4-FFF2-40B4-BE49-F238E27FC236}">
                <a16:creationId xmlns:a16="http://schemas.microsoft.com/office/drawing/2014/main" id="{6539B340-220A-4BCF-8221-52AD2494D6D9}"/>
              </a:ext>
            </a:extLst>
          </p:cNvPr>
          <p:cNvSpPr txBox="1"/>
          <p:nvPr/>
        </p:nvSpPr>
        <p:spPr>
          <a:xfrm>
            <a:off x="2930732" y="3779837"/>
            <a:ext cx="2963351" cy="12599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34372" tIns="134372" rIns="134372" bIns="134372" anchor="t" anchorCtr="0">
            <a:noAutofit/>
          </a:bodyPr>
          <a:lstStyle/>
          <a:p>
            <a:r>
              <a:rPr lang="es-AR" sz="1600" b="1" u="sng" dirty="0">
                <a:latin typeface="Economica"/>
                <a:ea typeface="Economica"/>
                <a:cs typeface="Economica"/>
                <a:sym typeface="Economica"/>
              </a:rPr>
              <a:t>Vegetación</a:t>
            </a:r>
            <a:r>
              <a:rPr lang="en" sz="1600" b="1" u="sng" dirty="0">
                <a:latin typeface="Economica"/>
                <a:ea typeface="Economica"/>
                <a:cs typeface="Economica"/>
                <a:sym typeface="Economica"/>
              </a:rPr>
              <a:t>:</a:t>
            </a:r>
            <a:endParaRPr sz="1600" b="1" u="sng" dirty="0">
              <a:latin typeface="Economica"/>
              <a:ea typeface="Economica"/>
              <a:cs typeface="Economica"/>
              <a:sym typeface="Economica"/>
            </a:endParaRPr>
          </a:p>
          <a:p>
            <a:pPr lvl="0"/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NDVI serie temporal</a:t>
            </a:r>
          </a:p>
          <a:p>
            <a:pPr lvl="0"/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Índices de Productividad</a:t>
            </a:r>
          </a:p>
          <a:p>
            <a:pPr lvl="0"/>
            <a:r>
              <a:rPr lang="es-AR" sz="1600" dirty="0" err="1">
                <a:latin typeface="Economica"/>
                <a:ea typeface="Economica"/>
                <a:cs typeface="Economica"/>
                <a:sym typeface="Economica"/>
              </a:rPr>
              <a:t>Land</a:t>
            </a:r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s-AR" sz="1600" dirty="0" err="1">
                <a:latin typeface="Economica"/>
                <a:ea typeface="Economica"/>
                <a:cs typeface="Economica"/>
                <a:sym typeface="Economica"/>
              </a:rPr>
              <a:t>cover</a:t>
            </a:r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 (1 ha)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0840308-8F58-4DA9-97C6-664B6276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47" y="302736"/>
            <a:ext cx="12095480" cy="1259946"/>
          </a:xfrm>
        </p:spPr>
        <p:txBody>
          <a:bodyPr>
            <a:normAutofit/>
          </a:bodyPr>
          <a:lstStyle/>
          <a:p>
            <a:r>
              <a:rPr lang="es-AR" dirty="0"/>
              <a:t>Covariables</a:t>
            </a:r>
          </a:p>
        </p:txBody>
      </p:sp>
      <p:sp>
        <p:nvSpPr>
          <p:cNvPr id="13" name="Google Shape;149;p23">
            <a:extLst>
              <a:ext uri="{FF2B5EF4-FFF2-40B4-BE49-F238E27FC236}">
                <a16:creationId xmlns:a16="http://schemas.microsoft.com/office/drawing/2014/main" id="{C024F90C-D860-44A0-A7D1-E0A5C1247145}"/>
              </a:ext>
            </a:extLst>
          </p:cNvPr>
          <p:cNvSpPr txBox="1"/>
          <p:nvPr/>
        </p:nvSpPr>
        <p:spPr>
          <a:xfrm>
            <a:off x="6585994" y="4309037"/>
            <a:ext cx="2963351" cy="1765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34372" tIns="134372" rIns="134372" bIns="134372" anchor="t" anchorCtr="0">
            <a:noAutofit/>
          </a:bodyPr>
          <a:lstStyle/>
          <a:p>
            <a:r>
              <a:rPr lang="es-AR" sz="1600" b="1" u="sng" dirty="0">
                <a:latin typeface="Economica"/>
                <a:ea typeface="Economica"/>
                <a:cs typeface="Economica"/>
                <a:sym typeface="Economica"/>
              </a:rPr>
              <a:t>Topografía</a:t>
            </a:r>
            <a:r>
              <a:rPr lang="en" sz="1600" b="1" u="sng" dirty="0">
                <a:latin typeface="Economica"/>
                <a:ea typeface="Economica"/>
                <a:cs typeface="Economica"/>
                <a:sym typeface="Economica"/>
              </a:rPr>
              <a:t>:</a:t>
            </a:r>
            <a:endParaRPr sz="1600" b="1" u="sng" dirty="0">
              <a:latin typeface="Economica"/>
              <a:ea typeface="Economica"/>
              <a:cs typeface="Economica"/>
              <a:sym typeface="Economica"/>
            </a:endParaRPr>
          </a:p>
          <a:p>
            <a:r>
              <a:rPr lang="en" sz="1600" dirty="0">
                <a:latin typeface="Economica"/>
                <a:ea typeface="Economica"/>
                <a:cs typeface="Economica"/>
                <a:sym typeface="Economica"/>
              </a:rPr>
              <a:t>Altura</a:t>
            </a:r>
          </a:p>
          <a:p>
            <a:r>
              <a:rPr lang="en" sz="1600" dirty="0">
                <a:latin typeface="Economica"/>
                <a:ea typeface="Economica"/>
                <a:cs typeface="Economica"/>
                <a:sym typeface="Economica"/>
              </a:rPr>
              <a:t>Pendiente</a:t>
            </a:r>
          </a:p>
          <a:p>
            <a:r>
              <a:rPr lang="en" sz="1600" dirty="0">
                <a:latin typeface="Economica"/>
                <a:ea typeface="Economica"/>
                <a:cs typeface="Economica"/>
                <a:sym typeface="Economica"/>
              </a:rPr>
              <a:t>Orientación</a:t>
            </a: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Índice topográfico de humedad</a:t>
            </a:r>
          </a:p>
          <a:p>
            <a:r>
              <a:rPr lang="es-AR" sz="1600" dirty="0">
                <a:latin typeface="Economica"/>
                <a:ea typeface="Economica"/>
                <a:cs typeface="Economica"/>
                <a:sym typeface="Economica"/>
              </a:rPr>
              <a:t>…</a:t>
            </a:r>
            <a:endParaRPr sz="1600" dirty="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A74C1473-1201-4E67-9C91-8471ED104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89" b="28294"/>
          <a:stretch/>
        </p:blipFill>
        <p:spPr>
          <a:xfrm>
            <a:off x="1900631" y="7004820"/>
            <a:ext cx="772615" cy="431248"/>
          </a:xfrm>
          <a:prstGeom prst="rect">
            <a:avLst/>
          </a:prstGeom>
        </p:spPr>
      </p:pic>
      <p:pic>
        <p:nvPicPr>
          <p:cNvPr id="15" name="Picture 2" descr="Matafuegos Córdoba | Clientes">
            <a:extLst>
              <a:ext uri="{FF2B5EF4-FFF2-40B4-BE49-F238E27FC236}">
                <a16:creationId xmlns:a16="http://schemas.microsoft.com/office/drawing/2014/main" id="{D6BD365A-874C-4E37-9315-028575BF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8" y="7004820"/>
            <a:ext cx="829887" cy="4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719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E6291F6F-D20B-47D8-8A13-EDC022F645C5}"/>
              </a:ext>
            </a:extLst>
          </p:cNvPr>
          <p:cNvSpPr txBox="1">
            <a:spLocks/>
          </p:cNvSpPr>
          <p:nvPr/>
        </p:nvSpPr>
        <p:spPr>
          <a:xfrm>
            <a:off x="672147" y="302736"/>
            <a:ext cx="12095480" cy="1259946"/>
          </a:xfrm>
          <a:prstGeom prst="rect">
            <a:avLst/>
          </a:prstGeom>
        </p:spPr>
        <p:txBody>
          <a:bodyPr vert="horz" lIns="134394" tIns="67197" rIns="134394" bIns="67197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300" b="0" kern="120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l"/>
            <a:r>
              <a:rPr lang="es-AR" sz="3500" b="1" dirty="0">
                <a:solidFill>
                  <a:srgbClr val="08A8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Datos disponibles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071770-62CE-410D-A8ED-F957636EB6CF}"/>
              </a:ext>
            </a:extLst>
          </p:cNvPr>
          <p:cNvSpPr txBox="1"/>
          <p:nvPr/>
        </p:nvSpPr>
        <p:spPr>
          <a:xfrm>
            <a:off x="1210275" y="5125386"/>
            <a:ext cx="3280853" cy="7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9995" indent="-419995">
              <a:buFont typeface="Arial" panose="020B0604020202020204" pitchFamily="34" charset="0"/>
              <a:buChar char="•"/>
            </a:pPr>
            <a:r>
              <a:rPr lang="es-AR" sz="2058" dirty="0"/>
              <a:t>94 % año 2016 a 2020</a:t>
            </a:r>
          </a:p>
          <a:p>
            <a:pPr marL="419995" indent="-419995">
              <a:buFont typeface="Arial" panose="020B0604020202020204" pitchFamily="34" charset="0"/>
              <a:buChar char="•"/>
            </a:pPr>
            <a:endParaRPr lang="es-AR" sz="2058" dirty="0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C0294AE5-04BA-432C-81AF-4E697BF64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89" b="28294"/>
          <a:stretch/>
        </p:blipFill>
        <p:spPr>
          <a:xfrm>
            <a:off x="1900631" y="7004820"/>
            <a:ext cx="772615" cy="431248"/>
          </a:xfrm>
          <a:prstGeom prst="rect">
            <a:avLst/>
          </a:prstGeom>
        </p:spPr>
      </p:pic>
      <p:pic>
        <p:nvPicPr>
          <p:cNvPr id="8" name="Picture 2" descr="Matafuegos Córdoba | Clientes">
            <a:extLst>
              <a:ext uri="{FF2B5EF4-FFF2-40B4-BE49-F238E27FC236}">
                <a16:creationId xmlns:a16="http://schemas.microsoft.com/office/drawing/2014/main" id="{4B292AF3-7370-45A7-BD27-8E6EE73B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8" y="7004820"/>
            <a:ext cx="829887" cy="4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81772CC-11CA-4C43-B23E-EBA7A7A3B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302" y="1467469"/>
            <a:ext cx="3633531" cy="36579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0F01DE-9D10-43CC-BC4B-9D1B6EF5F70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32" y="302736"/>
            <a:ext cx="6717395" cy="6055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773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E6BB8F91-C214-4336-A510-FFD63308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47" y="297695"/>
            <a:ext cx="12095480" cy="1259946"/>
          </a:xfrm>
        </p:spPr>
        <p:txBody>
          <a:bodyPr>
            <a:normAutofit/>
          </a:bodyPr>
          <a:lstStyle/>
          <a:p>
            <a:r>
              <a:rPr lang="es-AR" dirty="0"/>
              <a:t>Predicción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B307C0A-E481-488E-9F47-065A97E11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589610"/>
              </p:ext>
            </p:extLst>
          </p:nvPr>
        </p:nvGraphicFramePr>
        <p:xfrm>
          <a:off x="897093" y="5431921"/>
          <a:ext cx="4284507" cy="53347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77327">
                  <a:extLst>
                    <a:ext uri="{9D8B030D-6E8A-4147-A177-3AD203B41FA5}">
                      <a16:colId xmlns:a16="http://schemas.microsoft.com/office/drawing/2014/main" val="32019560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58951897"/>
                    </a:ext>
                  </a:extLst>
                </a:gridCol>
                <a:gridCol w="1014412">
                  <a:extLst>
                    <a:ext uri="{9D8B030D-6E8A-4147-A177-3AD203B41FA5}">
                      <a16:colId xmlns:a16="http://schemas.microsoft.com/office/drawing/2014/main" val="1713632283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4070527352"/>
                    </a:ext>
                  </a:extLst>
                </a:gridCol>
                <a:gridCol w="892543">
                  <a:extLst>
                    <a:ext uri="{9D8B030D-6E8A-4147-A177-3AD203B41FA5}">
                      <a16:colId xmlns:a16="http://schemas.microsoft.com/office/drawing/2014/main" val="3773490928"/>
                    </a:ext>
                  </a:extLst>
                </a:gridCol>
              </a:tblGrid>
              <a:tr h="266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AR" sz="1600" dirty="0">
                          <a:effectLst/>
                        </a:rPr>
                        <a:t>MSE</a:t>
                      </a:r>
                      <a:endParaRPr lang="es-A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796" marR="1007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AR" sz="1600" dirty="0">
                          <a:effectLst/>
                        </a:rPr>
                        <a:t>RMSE</a:t>
                      </a:r>
                      <a:endParaRPr lang="es-A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796" marR="1007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AR" sz="1600" dirty="0">
                          <a:effectLst/>
                        </a:rPr>
                        <a:t>RMSE (%)</a:t>
                      </a:r>
                      <a:endParaRPr lang="es-A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796" marR="1007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AR" sz="1600" dirty="0">
                          <a:effectLst/>
                        </a:rPr>
                        <a:t>MAPE (%)</a:t>
                      </a:r>
                      <a:endParaRPr lang="es-A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796" marR="1007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A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AVE (%)</a:t>
                      </a:r>
                    </a:p>
                  </a:txBody>
                  <a:tcPr marL="100796" marR="100796" marT="0" marB="0"/>
                </a:tc>
                <a:extLst>
                  <a:ext uri="{0D108BD9-81ED-4DB2-BD59-A6C34878D82A}">
                    <a16:rowId xmlns:a16="http://schemas.microsoft.com/office/drawing/2014/main" val="1395566655"/>
                  </a:ext>
                </a:extLst>
              </a:tr>
              <a:tr h="266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AR" sz="1600" b="0" dirty="0">
                          <a:effectLst/>
                        </a:rPr>
                        <a:t>0.39</a:t>
                      </a:r>
                      <a:endParaRPr lang="es-A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796" marR="1007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AR" sz="1600" b="0" dirty="0">
                          <a:effectLst/>
                        </a:rPr>
                        <a:t>0.62</a:t>
                      </a:r>
                      <a:endParaRPr lang="es-A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796" marR="1007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AR" sz="1600" b="0" dirty="0">
                          <a:effectLst/>
                        </a:rPr>
                        <a:t>26.1</a:t>
                      </a:r>
                      <a:endParaRPr lang="es-A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796" marR="1007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AR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8.5</a:t>
                      </a:r>
                    </a:p>
                  </a:txBody>
                  <a:tcPr marL="100796" marR="1007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AR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100796" marR="100796" marT="0" marB="0"/>
                </a:tc>
                <a:extLst>
                  <a:ext uri="{0D108BD9-81ED-4DB2-BD59-A6C34878D82A}">
                    <a16:rowId xmlns:a16="http://schemas.microsoft.com/office/drawing/2014/main" val="4273079873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60C3BCA4-E930-4BB5-A7B1-DF465420F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72285"/>
              </p:ext>
            </p:extLst>
          </p:nvPr>
        </p:nvGraphicFramePr>
        <p:xfrm>
          <a:off x="1570127" y="1633187"/>
          <a:ext cx="3069186" cy="298116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568268">
                  <a:extLst>
                    <a:ext uri="{9D8B030D-6E8A-4147-A177-3AD203B41FA5}">
                      <a16:colId xmlns:a16="http://schemas.microsoft.com/office/drawing/2014/main" val="1704366974"/>
                    </a:ext>
                  </a:extLst>
                </a:gridCol>
                <a:gridCol w="1500918">
                  <a:extLst>
                    <a:ext uri="{9D8B030D-6E8A-4147-A177-3AD203B41FA5}">
                      <a16:colId xmlns:a16="http://schemas.microsoft.com/office/drawing/2014/main" val="3246950936"/>
                    </a:ext>
                  </a:extLst>
                </a:gridCol>
              </a:tblGrid>
              <a:tr h="330824">
                <a:tc>
                  <a:txBody>
                    <a:bodyPr/>
                    <a:lstStyle/>
                    <a:p>
                      <a:pPr algn="l" fontAlgn="b"/>
                      <a:r>
                        <a:rPr lang="es-AR" sz="2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11200" marR="11200" marT="112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624715</a:t>
                      </a:r>
                    </a:p>
                  </a:txBody>
                  <a:tcPr marL="11200" marR="11200" marT="11200" marB="0" anchor="b"/>
                </a:tc>
                <a:extLst>
                  <a:ext uri="{0D108BD9-81ED-4DB2-BD59-A6C34878D82A}">
                    <a16:rowId xmlns:a16="http://schemas.microsoft.com/office/drawing/2014/main" val="3493307929"/>
                  </a:ext>
                </a:extLst>
              </a:tr>
              <a:tr h="330824">
                <a:tc>
                  <a:txBody>
                    <a:bodyPr/>
                    <a:lstStyle/>
                    <a:p>
                      <a:pPr algn="l" fontAlgn="b"/>
                      <a:r>
                        <a:rPr lang="es-AR" sz="2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</a:t>
                      </a:r>
                    </a:p>
                  </a:txBody>
                  <a:tcPr marL="11200" marR="11200" marT="112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2.35</a:t>
                      </a:r>
                    </a:p>
                  </a:txBody>
                  <a:tcPr marL="11200" marR="11200" marT="11200" marB="0" anchor="b"/>
                </a:tc>
                <a:extLst>
                  <a:ext uri="{0D108BD9-81ED-4DB2-BD59-A6C34878D82A}">
                    <a16:rowId xmlns:a16="http://schemas.microsoft.com/office/drawing/2014/main" val="410322977"/>
                  </a:ext>
                </a:extLst>
              </a:tr>
              <a:tr h="330824">
                <a:tc>
                  <a:txBody>
                    <a:bodyPr/>
                    <a:lstStyle/>
                    <a:p>
                      <a:pPr algn="l" fontAlgn="b"/>
                      <a:r>
                        <a:rPr lang="es-AR" sz="2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CV</a:t>
                      </a:r>
                    </a:p>
                  </a:txBody>
                  <a:tcPr marL="11200" marR="11200" marT="112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11200" marR="11200" marT="11200" marB="0" anchor="b"/>
                </a:tc>
                <a:extLst>
                  <a:ext uri="{0D108BD9-81ED-4DB2-BD59-A6C34878D82A}">
                    <a16:rowId xmlns:a16="http://schemas.microsoft.com/office/drawing/2014/main" val="2048885766"/>
                  </a:ext>
                </a:extLst>
              </a:tr>
              <a:tr h="330824">
                <a:tc>
                  <a:txBody>
                    <a:bodyPr/>
                    <a:lstStyle/>
                    <a:p>
                      <a:pPr algn="l" fontAlgn="b"/>
                      <a:r>
                        <a:rPr lang="es-AR" sz="21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Mín</a:t>
                      </a:r>
                      <a:endParaRPr lang="es-AR" sz="2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00" marR="11200" marT="112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0.10</a:t>
                      </a:r>
                    </a:p>
                  </a:txBody>
                  <a:tcPr marL="11200" marR="11200" marT="11200" marB="0" anchor="b"/>
                </a:tc>
                <a:extLst>
                  <a:ext uri="{0D108BD9-81ED-4DB2-BD59-A6C34878D82A}">
                    <a16:rowId xmlns:a16="http://schemas.microsoft.com/office/drawing/2014/main" val="1206761242"/>
                  </a:ext>
                </a:extLst>
              </a:tr>
              <a:tr h="330824">
                <a:tc>
                  <a:txBody>
                    <a:bodyPr/>
                    <a:lstStyle/>
                    <a:p>
                      <a:pPr algn="l" fontAlgn="b"/>
                      <a:r>
                        <a:rPr lang="es-AR" sz="21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Máx</a:t>
                      </a:r>
                      <a:endParaRPr lang="es-AR" sz="2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00" marR="11200" marT="112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9.80</a:t>
                      </a:r>
                    </a:p>
                  </a:txBody>
                  <a:tcPr marL="11200" marR="11200" marT="11200" marB="0" anchor="b"/>
                </a:tc>
                <a:extLst>
                  <a:ext uri="{0D108BD9-81ED-4DB2-BD59-A6C34878D82A}">
                    <a16:rowId xmlns:a16="http://schemas.microsoft.com/office/drawing/2014/main" val="2628399653"/>
                  </a:ext>
                </a:extLst>
              </a:tr>
              <a:tr h="330824">
                <a:tc>
                  <a:txBody>
                    <a:bodyPr/>
                    <a:lstStyle/>
                    <a:p>
                      <a:pPr algn="l" fontAlgn="b"/>
                      <a:r>
                        <a:rPr lang="es-AR" sz="2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Mediana</a:t>
                      </a:r>
                    </a:p>
                  </a:txBody>
                  <a:tcPr marL="11200" marR="11200" marT="112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2.26</a:t>
                      </a:r>
                    </a:p>
                  </a:txBody>
                  <a:tcPr marL="11200" marR="11200" marT="11200" marB="0" anchor="b"/>
                </a:tc>
                <a:extLst>
                  <a:ext uri="{0D108BD9-81ED-4DB2-BD59-A6C34878D82A}">
                    <a16:rowId xmlns:a16="http://schemas.microsoft.com/office/drawing/2014/main" val="1839500175"/>
                  </a:ext>
                </a:extLst>
              </a:tr>
              <a:tr h="330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P(25)</a:t>
                      </a:r>
                      <a:endParaRPr lang="es-AR" sz="2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00" marR="11200" marT="112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1.84</a:t>
                      </a:r>
                      <a:endParaRPr lang="es-AR" sz="2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00" marR="11200" marT="11200" marB="0" anchor="b"/>
                </a:tc>
                <a:extLst>
                  <a:ext uri="{0D108BD9-81ED-4DB2-BD59-A6C34878D82A}">
                    <a16:rowId xmlns:a16="http://schemas.microsoft.com/office/drawing/2014/main" val="2429985659"/>
                  </a:ext>
                </a:extLst>
              </a:tr>
              <a:tr h="330824">
                <a:tc>
                  <a:txBody>
                    <a:bodyPr/>
                    <a:lstStyle/>
                    <a:p>
                      <a:pPr algn="l" fontAlgn="b"/>
                      <a:r>
                        <a:rPr lang="es-AR" sz="2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P(75)</a:t>
                      </a:r>
                    </a:p>
                  </a:txBody>
                  <a:tcPr marL="11200" marR="11200" marT="112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2.62</a:t>
                      </a:r>
                    </a:p>
                  </a:txBody>
                  <a:tcPr marL="11200" marR="11200" marT="11200" marB="0" anchor="b"/>
                </a:tc>
                <a:extLst>
                  <a:ext uri="{0D108BD9-81ED-4DB2-BD59-A6C34878D82A}">
                    <a16:rowId xmlns:a16="http://schemas.microsoft.com/office/drawing/2014/main" val="3145281461"/>
                  </a:ext>
                </a:extLst>
              </a:tr>
              <a:tr h="330824">
                <a:tc>
                  <a:txBody>
                    <a:bodyPr/>
                    <a:lstStyle/>
                    <a:p>
                      <a:pPr algn="l" fontAlgn="b"/>
                      <a:r>
                        <a:rPr lang="es-AR" sz="2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P(95)</a:t>
                      </a:r>
                    </a:p>
                  </a:txBody>
                  <a:tcPr marL="11200" marR="11200" marT="112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3.93</a:t>
                      </a:r>
                    </a:p>
                  </a:txBody>
                  <a:tcPr marL="11200" marR="11200" marT="11200" marB="0" anchor="b"/>
                </a:tc>
                <a:extLst>
                  <a:ext uri="{0D108BD9-81ED-4DB2-BD59-A6C34878D82A}">
                    <a16:rowId xmlns:a16="http://schemas.microsoft.com/office/drawing/2014/main" val="1805092062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13A0D00-675E-4180-91C0-1CBE68AE21E2}"/>
              </a:ext>
            </a:extLst>
          </p:cNvPr>
          <p:cNvSpPr txBox="1"/>
          <p:nvPr/>
        </p:nvSpPr>
        <p:spPr>
          <a:xfrm>
            <a:off x="1561804" y="4983089"/>
            <a:ext cx="306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Errores Globales de Validación</a:t>
            </a:r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72817373-5E81-4348-B266-1D84F1BDB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89" b="28294"/>
          <a:stretch/>
        </p:blipFill>
        <p:spPr>
          <a:xfrm>
            <a:off x="1900631" y="7004820"/>
            <a:ext cx="772615" cy="431248"/>
          </a:xfrm>
          <a:prstGeom prst="rect">
            <a:avLst/>
          </a:prstGeom>
        </p:spPr>
      </p:pic>
      <p:pic>
        <p:nvPicPr>
          <p:cNvPr id="17" name="Picture 2" descr="Matafuegos Córdoba | Clientes">
            <a:extLst>
              <a:ext uri="{FF2B5EF4-FFF2-40B4-BE49-F238E27FC236}">
                <a16:creationId xmlns:a16="http://schemas.microsoft.com/office/drawing/2014/main" id="{BDDF9999-2E64-4516-9952-C9628B9B9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8" y="7004820"/>
            <a:ext cx="829887" cy="4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0C99A7-5096-4BCC-A9BA-8FF025D07ED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29642" y="691011"/>
            <a:ext cx="6737985" cy="546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25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E6BB8F91-C214-4336-A510-FFD63308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47" y="297695"/>
            <a:ext cx="12095480" cy="1259946"/>
          </a:xfrm>
        </p:spPr>
        <p:txBody>
          <a:bodyPr>
            <a:normAutofit/>
          </a:bodyPr>
          <a:lstStyle/>
          <a:p>
            <a:r>
              <a:rPr lang="es-AR" dirty="0"/>
              <a:t>Incertidumbre</a:t>
            </a: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EACF6573-FAF9-4E7C-82EB-84AAB3D2F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89" b="28294"/>
          <a:stretch/>
        </p:blipFill>
        <p:spPr>
          <a:xfrm>
            <a:off x="1900631" y="7004820"/>
            <a:ext cx="772615" cy="431248"/>
          </a:xfrm>
          <a:prstGeom prst="rect">
            <a:avLst/>
          </a:prstGeom>
        </p:spPr>
      </p:pic>
      <p:pic>
        <p:nvPicPr>
          <p:cNvPr id="8" name="Picture 2" descr="Matafuegos Córdoba | Clientes">
            <a:extLst>
              <a:ext uri="{FF2B5EF4-FFF2-40B4-BE49-F238E27FC236}">
                <a16:creationId xmlns:a16="http://schemas.microsoft.com/office/drawing/2014/main" id="{D0DB675D-5565-4E0E-A066-6F658A4A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8" y="7004820"/>
            <a:ext cx="829887" cy="4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96AFD8B-553E-45D7-B3B5-A12CFD2BF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r="46324"/>
          <a:stretch/>
        </p:blipFill>
        <p:spPr>
          <a:xfrm>
            <a:off x="5798466" y="1143091"/>
            <a:ext cx="3153375" cy="5076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7A13B40-5298-4736-A634-D965844E3D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18"/>
          <a:stretch/>
        </p:blipFill>
        <p:spPr>
          <a:xfrm>
            <a:off x="8853694" y="1143091"/>
            <a:ext cx="3373050" cy="50760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418C574-893F-4387-A1D5-C62A48A20F04}"/>
              </a:ext>
            </a:extLst>
          </p:cNvPr>
          <p:cNvPicPr/>
          <p:nvPr/>
        </p:nvPicPr>
        <p:blipFill rotWithShape="1">
          <a:blip r:embed="rId6"/>
          <a:srcRect l="57247" t="20220" r="31656" b="49525"/>
          <a:stretch/>
        </p:blipFill>
        <p:spPr>
          <a:xfrm>
            <a:off x="12296773" y="2624139"/>
            <a:ext cx="747713" cy="1652587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B5CE7EDE-D74C-49A3-9886-C9E5A0B0578D}"/>
              </a:ext>
            </a:extLst>
          </p:cNvPr>
          <p:cNvSpPr txBox="1"/>
          <p:nvPr/>
        </p:nvSpPr>
        <p:spPr>
          <a:xfrm>
            <a:off x="6172201" y="6098341"/>
            <a:ext cx="621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Límite Inferior (0,05)                          Límite Superior (0,95)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BFD7D36A-D22D-4040-BF04-EC67606AF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43" y="1349145"/>
            <a:ext cx="4365114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6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CBE76B9-AAD3-4892-BCE7-27F083731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47" y="1451678"/>
            <a:ext cx="9577388" cy="487349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0A772B6-85E2-48BE-AAEC-B857D8EDF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47" y="297695"/>
            <a:ext cx="12095480" cy="1259946"/>
          </a:xfrm>
        </p:spPr>
        <p:txBody>
          <a:bodyPr>
            <a:normAutofit/>
          </a:bodyPr>
          <a:lstStyle/>
          <a:p>
            <a:r>
              <a:rPr lang="es-AR" dirty="0"/>
              <a:t>https://www.mapascordoba.gob.ar/</a:t>
            </a: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C86E67B8-17D6-43CC-8650-F0E43596A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89" b="28294"/>
          <a:stretch/>
        </p:blipFill>
        <p:spPr>
          <a:xfrm>
            <a:off x="1900631" y="7004820"/>
            <a:ext cx="772615" cy="431248"/>
          </a:xfrm>
          <a:prstGeom prst="rect">
            <a:avLst/>
          </a:prstGeom>
        </p:spPr>
      </p:pic>
      <p:pic>
        <p:nvPicPr>
          <p:cNvPr id="8" name="Picture 2" descr="Matafuegos Córdoba | Clientes">
            <a:extLst>
              <a:ext uri="{FF2B5EF4-FFF2-40B4-BE49-F238E27FC236}">
                <a16:creationId xmlns:a16="http://schemas.microsoft.com/office/drawing/2014/main" id="{336803E2-F87E-4845-947C-5A4142B3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8" y="7004820"/>
            <a:ext cx="829887" cy="4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013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B4B78-D8F0-4F73-BF44-FF513E9FF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Fuentes de datos/colaboradores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E40B9B-D6A7-43AE-959E-53004C133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2800" dirty="0"/>
              <a:t>Secretaría de Agricultura (Programa BPA) </a:t>
            </a:r>
          </a:p>
          <a:p>
            <a:r>
              <a:rPr lang="es-AR" sz="2800" dirty="0"/>
              <a:t>INTA (Laboratorio de Suelo EEA </a:t>
            </a:r>
            <a:r>
              <a:rPr lang="es-AR" sz="2800" dirty="0" err="1"/>
              <a:t>Manfredi</a:t>
            </a:r>
            <a:r>
              <a:rPr lang="es-AR" sz="2800" dirty="0"/>
              <a:t>, </a:t>
            </a:r>
            <a:r>
              <a:rPr lang="es-AR" sz="2800" dirty="0" err="1"/>
              <a:t>SiSINTA</a:t>
            </a:r>
            <a:r>
              <a:rPr lang="es-AR" sz="2800" dirty="0"/>
              <a:t>) </a:t>
            </a:r>
          </a:p>
          <a:p>
            <a:r>
              <a:rPr lang="es-AR" sz="2800" dirty="0"/>
              <a:t>Facultad de Cs. Agropecuarias-UNC (</a:t>
            </a:r>
            <a:r>
              <a:rPr lang="es-AR" sz="2800" dirty="0" err="1"/>
              <a:t>Hang</a:t>
            </a:r>
            <a:r>
              <a:rPr lang="es-AR" sz="2800" dirty="0"/>
              <a:t> et al., 2014)</a:t>
            </a:r>
          </a:p>
          <a:p>
            <a:r>
              <a:rPr lang="es-AR" sz="2800" dirty="0"/>
              <a:t>Instituto Multidisciplinario de Biología Vegetal-CONICET UNC</a:t>
            </a:r>
          </a:p>
          <a:p>
            <a:r>
              <a:rPr lang="es-AR" sz="2800" dirty="0"/>
              <a:t>Facultad de Agronomía y Veterinaria-UNRC</a:t>
            </a:r>
          </a:p>
          <a:p>
            <a:r>
              <a:rPr lang="es-AR" sz="2800" dirty="0"/>
              <a:t>Empresas privadas </a:t>
            </a:r>
          </a:p>
          <a:p>
            <a:pPr lvl="1"/>
            <a:r>
              <a:rPr lang="es-AR" sz="2400" dirty="0"/>
              <a:t>AGD (Carlos Hernández)</a:t>
            </a:r>
          </a:p>
          <a:p>
            <a:pPr lvl="1"/>
            <a:r>
              <a:rPr lang="es-AR" sz="2400" dirty="0" err="1"/>
              <a:t>Seiker</a:t>
            </a:r>
            <a:r>
              <a:rPr lang="es-AR" sz="2400" dirty="0"/>
              <a:t> (Delfina Lagares)</a:t>
            </a:r>
          </a:p>
          <a:p>
            <a:pPr lvl="1"/>
            <a:r>
              <a:rPr lang="es-AR" sz="2400" dirty="0" err="1"/>
              <a:t>Orbely</a:t>
            </a:r>
            <a:r>
              <a:rPr lang="es-AR" sz="2400" dirty="0"/>
              <a:t> (Franco </a:t>
            </a:r>
            <a:r>
              <a:rPr lang="es-AR" sz="2400" dirty="0" err="1"/>
              <a:t>Vizzio</a:t>
            </a:r>
            <a:r>
              <a:rPr lang="es-AR" sz="2400" dirty="0"/>
              <a:t>)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054508FE-0F84-408D-AE8F-5DEFFF237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89" b="28294"/>
          <a:stretch/>
        </p:blipFill>
        <p:spPr>
          <a:xfrm>
            <a:off x="1900631" y="7004820"/>
            <a:ext cx="772615" cy="431248"/>
          </a:xfrm>
          <a:prstGeom prst="rect">
            <a:avLst/>
          </a:prstGeom>
        </p:spPr>
      </p:pic>
      <p:pic>
        <p:nvPicPr>
          <p:cNvPr id="5" name="Picture 2" descr="Matafuegos Córdoba | Clientes">
            <a:extLst>
              <a:ext uri="{FF2B5EF4-FFF2-40B4-BE49-F238E27FC236}">
                <a16:creationId xmlns:a16="http://schemas.microsoft.com/office/drawing/2014/main" id="{636963B7-5502-49FE-8205-7CD69CACB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68" y="7004820"/>
            <a:ext cx="829887" cy="4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807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</TotalTime>
  <Words>444</Words>
  <Application>Microsoft Office PowerPoint</Application>
  <PresentationFormat>Personalizado</PresentationFormat>
  <Paragraphs>113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Economica</vt:lpstr>
      <vt:lpstr>Tema de Office</vt:lpstr>
      <vt:lpstr>Presentación de PowerPoint</vt:lpstr>
      <vt:lpstr>Antecedentes</vt:lpstr>
      <vt:lpstr>Mapeo de materia orgánica </vt:lpstr>
      <vt:lpstr>Covariables</vt:lpstr>
      <vt:lpstr>Presentación de PowerPoint</vt:lpstr>
      <vt:lpstr>Predicción</vt:lpstr>
      <vt:lpstr>Incertidumbre</vt:lpstr>
      <vt:lpstr>https://www.mapascordoba.gob.ar/</vt:lpstr>
      <vt:lpstr>Fuentes de datos/colaboradores</vt:lpstr>
      <vt:lpstr>Próximos pasos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Bottani</dc:creator>
  <cp:lastModifiedBy>Mariano Augusto Cordoba</cp:lastModifiedBy>
  <cp:revision>30</cp:revision>
  <dcterms:created xsi:type="dcterms:W3CDTF">2018-11-15T13:30:37Z</dcterms:created>
  <dcterms:modified xsi:type="dcterms:W3CDTF">2020-12-18T14:01:23Z</dcterms:modified>
</cp:coreProperties>
</file>